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16.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5"/>
  </p:notesMasterIdLst>
  <p:sldIdLst>
    <p:sldId id="256" r:id="rId2"/>
    <p:sldId id="257" r:id="rId3"/>
    <p:sldId id="258" r:id="rId4"/>
    <p:sldId id="259" r:id="rId5"/>
    <p:sldId id="266" r:id="rId6"/>
    <p:sldId id="263" r:id="rId7"/>
    <p:sldId id="264" r:id="rId8"/>
    <p:sldId id="265" r:id="rId9"/>
    <p:sldId id="269" r:id="rId10"/>
    <p:sldId id="268" r:id="rId11"/>
    <p:sldId id="267" r:id="rId12"/>
    <p:sldId id="270" r:id="rId13"/>
    <p:sldId id="271" r:id="rId14"/>
    <p:sldId id="276" r:id="rId15"/>
    <p:sldId id="277" r:id="rId16"/>
    <p:sldId id="278" r:id="rId17"/>
    <p:sldId id="272" r:id="rId18"/>
    <p:sldId id="279" r:id="rId19"/>
    <p:sldId id="280" r:id="rId20"/>
    <p:sldId id="281" r:id="rId21"/>
    <p:sldId id="274" r:id="rId22"/>
    <p:sldId id="275" r:id="rId23"/>
    <p:sldId id="26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138AD283-53B9-4AF0-85F0-54BABEF183AA}">
          <p14:sldIdLst>
            <p14:sldId id="256"/>
            <p14:sldId id="257"/>
            <p14:sldId id="258"/>
            <p14:sldId id="259"/>
            <p14:sldId id="266"/>
            <p14:sldId id="263"/>
            <p14:sldId id="264"/>
            <p14:sldId id="265"/>
            <p14:sldId id="269"/>
            <p14:sldId id="268"/>
            <p14:sldId id="267"/>
            <p14:sldId id="270"/>
            <p14:sldId id="271"/>
            <p14:sldId id="276"/>
            <p14:sldId id="277"/>
            <p14:sldId id="278"/>
            <p14:sldId id="272"/>
            <p14:sldId id="279"/>
            <p14:sldId id="280"/>
            <p14:sldId id="281"/>
            <p14:sldId id="274"/>
            <p14:sldId id="275"/>
          </p14:sldIdLst>
        </p14:section>
        <p14:section name="補足" id="{6832B97B-11F8-42AC-9531-3BEEF378BC1C}">
          <p14:sldIdLst>
            <p14:sldId id="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1CBCB1-CF8F-4B65-94F1-A06D4965A716}" v="301" dt="2025-07-30T03:32:30.72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11" autoAdjust="0"/>
    <p:restoredTop sz="94660"/>
  </p:normalViewPr>
  <p:slideViewPr>
    <p:cSldViewPr snapToGrid="0">
      <p:cViewPr>
        <p:scale>
          <a:sx n="49" d="100"/>
          <a:sy n="49" d="100"/>
        </p:scale>
        <p:origin x="1662" y="1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西澤　凱晶" userId="ef96cedb-317f-40ac-9946-84c60714be72" providerId="ADAL" clId="{7D1CBCB1-CF8F-4B65-94F1-A06D4965A716}"/>
    <pc:docChg chg="undo redo custSel addSld delSld modSld sldOrd modSection">
      <pc:chgData name="西澤　凱晶" userId="ef96cedb-317f-40ac-9946-84c60714be72" providerId="ADAL" clId="{7D1CBCB1-CF8F-4B65-94F1-A06D4965A716}" dt="2025-07-30T03:32:30.722" v="1815"/>
      <pc:docMkLst>
        <pc:docMk/>
      </pc:docMkLst>
      <pc:sldChg chg="modSp mod modNotesTx">
        <pc:chgData name="西澤　凱晶" userId="ef96cedb-317f-40ac-9946-84c60714be72" providerId="ADAL" clId="{7D1CBCB1-CF8F-4B65-94F1-A06D4965A716}" dt="2025-07-30T00:44:11.567" v="1577" actId="20577"/>
        <pc:sldMkLst>
          <pc:docMk/>
          <pc:sldMk cId="2348496355" sldId="257"/>
        </pc:sldMkLst>
        <pc:spChg chg="mod">
          <ac:chgData name="西澤　凱晶" userId="ef96cedb-317f-40ac-9946-84c60714be72" providerId="ADAL" clId="{7D1CBCB1-CF8F-4B65-94F1-A06D4965A716}" dt="2025-07-29T10:35:58.338" v="38" actId="120"/>
          <ac:spMkLst>
            <pc:docMk/>
            <pc:sldMk cId="2348496355" sldId="257"/>
            <ac:spMk id="3" creationId="{01FA8B8A-F15C-102E-CC44-8199DC37E468}"/>
          </ac:spMkLst>
        </pc:spChg>
      </pc:sldChg>
      <pc:sldChg chg="modSp mod modNotesTx">
        <pc:chgData name="西澤　凱晶" userId="ef96cedb-317f-40ac-9946-84c60714be72" providerId="ADAL" clId="{7D1CBCB1-CF8F-4B65-94F1-A06D4965A716}" dt="2025-07-30T00:53:49.012" v="1580" actId="20577"/>
        <pc:sldMkLst>
          <pc:docMk/>
          <pc:sldMk cId="2630102746" sldId="258"/>
        </pc:sldMkLst>
        <pc:spChg chg="mod">
          <ac:chgData name="西澤　凱晶" userId="ef96cedb-317f-40ac-9946-84c60714be72" providerId="ADAL" clId="{7D1CBCB1-CF8F-4B65-94F1-A06D4965A716}" dt="2025-07-29T11:07:02.440" v="312" actId="1035"/>
          <ac:spMkLst>
            <pc:docMk/>
            <pc:sldMk cId="2630102746" sldId="258"/>
            <ac:spMk id="3" creationId="{55D0B82E-7087-FB72-B475-07F4841F4EE5}"/>
          </ac:spMkLst>
        </pc:spChg>
      </pc:sldChg>
      <pc:sldChg chg="modSp mod modNotesTx">
        <pc:chgData name="西澤　凱晶" userId="ef96cedb-317f-40ac-9946-84c60714be72" providerId="ADAL" clId="{7D1CBCB1-CF8F-4B65-94F1-A06D4965A716}" dt="2025-07-29T16:46:34.363" v="1536" actId="20577"/>
        <pc:sldMkLst>
          <pc:docMk/>
          <pc:sldMk cId="4210316151" sldId="259"/>
        </pc:sldMkLst>
        <pc:spChg chg="mod">
          <ac:chgData name="西澤　凱晶" userId="ef96cedb-317f-40ac-9946-84c60714be72" providerId="ADAL" clId="{7D1CBCB1-CF8F-4B65-94F1-A06D4965A716}" dt="2025-07-29T11:06:20.687" v="269" actId="12789"/>
          <ac:spMkLst>
            <pc:docMk/>
            <pc:sldMk cId="4210316151" sldId="259"/>
            <ac:spMk id="9" creationId="{49CD2F3D-2325-63AB-0CD1-019B434EC801}"/>
          </ac:spMkLst>
        </pc:spChg>
      </pc:sldChg>
      <pc:sldChg chg="del">
        <pc:chgData name="西澤　凱晶" userId="ef96cedb-317f-40ac-9946-84c60714be72" providerId="ADAL" clId="{7D1CBCB1-CF8F-4B65-94F1-A06D4965A716}" dt="2025-07-30T03:30:36.455" v="1813" actId="47"/>
        <pc:sldMkLst>
          <pc:docMk/>
          <pc:sldMk cId="605035744" sldId="260"/>
        </pc:sldMkLst>
      </pc:sldChg>
      <pc:sldChg chg="del">
        <pc:chgData name="西澤　凱晶" userId="ef96cedb-317f-40ac-9946-84c60714be72" providerId="ADAL" clId="{7D1CBCB1-CF8F-4B65-94F1-A06D4965A716}" dt="2025-07-23T02:43:19.409" v="5" actId="47"/>
        <pc:sldMkLst>
          <pc:docMk/>
          <pc:sldMk cId="83452598" sldId="261"/>
        </pc:sldMkLst>
      </pc:sldChg>
      <pc:sldChg chg="addSp delSp modSp add mod modNotesTx">
        <pc:chgData name="西澤　凱晶" userId="ef96cedb-317f-40ac-9946-84c60714be72" providerId="ADAL" clId="{7D1CBCB1-CF8F-4B65-94F1-A06D4965A716}" dt="2025-07-29T16:44:38.745" v="1535" actId="20577"/>
        <pc:sldMkLst>
          <pc:docMk/>
          <pc:sldMk cId="2439235254" sldId="263"/>
        </pc:sldMkLst>
        <pc:spChg chg="mod">
          <ac:chgData name="西澤　凱晶" userId="ef96cedb-317f-40ac-9946-84c60714be72" providerId="ADAL" clId="{7D1CBCB1-CF8F-4B65-94F1-A06D4965A716}" dt="2025-07-29T10:55:43.843" v="143" actId="20577"/>
          <ac:spMkLst>
            <pc:docMk/>
            <pc:sldMk cId="2439235254" sldId="263"/>
            <ac:spMk id="2" creationId="{036E96E5-782B-D7ED-177E-A45E0884EE55}"/>
          </ac:spMkLst>
        </pc:spChg>
        <pc:spChg chg="add del">
          <ac:chgData name="西澤　凱晶" userId="ef96cedb-317f-40ac-9946-84c60714be72" providerId="ADAL" clId="{7D1CBCB1-CF8F-4B65-94F1-A06D4965A716}" dt="2025-07-29T10:43:32.619" v="83" actId="478"/>
          <ac:spMkLst>
            <pc:docMk/>
            <pc:sldMk cId="2439235254" sldId="263"/>
            <ac:spMk id="4" creationId="{3814BA1E-E206-DC53-F927-84CC5478C6CC}"/>
          </ac:spMkLst>
        </pc:spChg>
        <pc:spChg chg="add mod">
          <ac:chgData name="西澤　凱晶" userId="ef96cedb-317f-40ac-9946-84c60714be72" providerId="ADAL" clId="{7D1CBCB1-CF8F-4B65-94F1-A06D4965A716}" dt="2025-07-29T11:05:43.253" v="247" actId="27636"/>
          <ac:spMkLst>
            <pc:docMk/>
            <pc:sldMk cId="2439235254" sldId="263"/>
            <ac:spMk id="6" creationId="{2B24570D-7AC0-C81D-A2BB-AD76453EF270}"/>
          </ac:spMkLst>
        </pc:spChg>
        <pc:spChg chg="del mod">
          <ac:chgData name="西澤　凱晶" userId="ef96cedb-317f-40ac-9946-84c60714be72" providerId="ADAL" clId="{7D1CBCB1-CF8F-4B65-94F1-A06D4965A716}" dt="2025-07-29T10:44:20.164" v="84" actId="478"/>
          <ac:spMkLst>
            <pc:docMk/>
            <pc:sldMk cId="2439235254" sldId="263"/>
            <ac:spMk id="9" creationId="{D9FD8F6C-4050-B57B-9B61-B6EDC4F57CD8}"/>
          </ac:spMkLst>
        </pc:spChg>
        <pc:picChg chg="add del mod">
          <ac:chgData name="西澤　凱晶" userId="ef96cedb-317f-40ac-9946-84c60714be72" providerId="ADAL" clId="{7D1CBCB1-CF8F-4B65-94F1-A06D4965A716}" dt="2025-07-29T11:00:07.865" v="147" actId="478"/>
          <ac:picMkLst>
            <pc:docMk/>
            <pc:sldMk cId="2439235254" sldId="263"/>
            <ac:picMk id="5" creationId="{40BDF6F0-47AF-28B2-5482-5C3C0170E2BD}"/>
          </ac:picMkLst>
        </pc:picChg>
      </pc:sldChg>
      <pc:sldChg chg="addSp delSp modSp add mod modNotesTx">
        <pc:chgData name="西澤　凱晶" userId="ef96cedb-317f-40ac-9946-84c60714be72" providerId="ADAL" clId="{7D1CBCB1-CF8F-4B65-94F1-A06D4965A716}" dt="2025-07-30T01:02:38.520" v="1582"/>
        <pc:sldMkLst>
          <pc:docMk/>
          <pc:sldMk cId="4233081045" sldId="264"/>
        </pc:sldMkLst>
        <pc:spChg chg="mod">
          <ac:chgData name="西澤　凱晶" userId="ef96cedb-317f-40ac-9946-84c60714be72" providerId="ADAL" clId="{7D1CBCB1-CF8F-4B65-94F1-A06D4965A716}" dt="2025-07-29T10:55:21.604" v="138"/>
          <ac:spMkLst>
            <pc:docMk/>
            <pc:sldMk cId="4233081045" sldId="264"/>
            <ac:spMk id="2" creationId="{B16D66F3-C1A8-58A0-7BBE-7BFECAC52C04}"/>
          </ac:spMkLst>
        </pc:spChg>
        <pc:spChg chg="mod">
          <ac:chgData name="西澤　凱晶" userId="ef96cedb-317f-40ac-9946-84c60714be72" providerId="ADAL" clId="{7D1CBCB1-CF8F-4B65-94F1-A06D4965A716}" dt="2025-07-29T16:44:05.483" v="1531" actId="15"/>
          <ac:spMkLst>
            <pc:docMk/>
            <pc:sldMk cId="4233081045" sldId="264"/>
            <ac:spMk id="6" creationId="{0E8BF01B-9BFF-C489-4D59-403901033231}"/>
          </ac:spMkLst>
        </pc:spChg>
        <pc:picChg chg="add mod">
          <ac:chgData name="西澤　凱晶" userId="ef96cedb-317f-40ac-9946-84c60714be72" providerId="ADAL" clId="{7D1CBCB1-CF8F-4B65-94F1-A06D4965A716}" dt="2025-07-29T11:03:46.103" v="202" actId="1076"/>
          <ac:picMkLst>
            <pc:docMk/>
            <pc:sldMk cId="4233081045" sldId="264"/>
            <ac:picMk id="3" creationId="{AD2D9E0A-1F06-7DD9-9C59-94A12147E2A9}"/>
          </ac:picMkLst>
        </pc:picChg>
        <pc:picChg chg="del">
          <ac:chgData name="西澤　凱晶" userId="ef96cedb-317f-40ac-9946-84c60714be72" providerId="ADAL" clId="{7D1CBCB1-CF8F-4B65-94F1-A06D4965A716}" dt="2025-07-29T11:00:59.171" v="153" actId="478"/>
          <ac:picMkLst>
            <pc:docMk/>
            <pc:sldMk cId="4233081045" sldId="264"/>
            <ac:picMk id="5" creationId="{12661945-EDEC-01A9-6783-08168501F0E9}"/>
          </ac:picMkLst>
        </pc:picChg>
      </pc:sldChg>
      <pc:sldChg chg="addSp delSp modSp new mod modNotesTx">
        <pc:chgData name="西澤　凱晶" userId="ef96cedb-317f-40ac-9946-84c60714be72" providerId="ADAL" clId="{7D1CBCB1-CF8F-4B65-94F1-A06D4965A716}" dt="2025-07-30T01:04:21.702" v="1584" actId="20577"/>
        <pc:sldMkLst>
          <pc:docMk/>
          <pc:sldMk cId="1989031801" sldId="265"/>
        </pc:sldMkLst>
        <pc:spChg chg="mod">
          <ac:chgData name="西澤　凱晶" userId="ef96cedb-317f-40ac-9946-84c60714be72" providerId="ADAL" clId="{7D1CBCB1-CF8F-4B65-94F1-A06D4965A716}" dt="2025-07-29T11:07:38.228" v="320"/>
          <ac:spMkLst>
            <pc:docMk/>
            <pc:sldMk cId="1989031801" sldId="265"/>
            <ac:spMk id="2" creationId="{3C449B10-745F-79E5-2145-08F64A77883B}"/>
          </ac:spMkLst>
        </pc:spChg>
        <pc:spChg chg="add del mod">
          <ac:chgData name="西澤　凱晶" userId="ef96cedb-317f-40ac-9946-84c60714be72" providerId="ADAL" clId="{7D1CBCB1-CF8F-4B65-94F1-A06D4965A716}" dt="2025-07-29T11:19:16.797" v="349" actId="12788"/>
          <ac:spMkLst>
            <pc:docMk/>
            <pc:sldMk cId="1989031801" sldId="265"/>
            <ac:spMk id="3" creationId="{650461D9-D783-2738-2E35-FAADCB8944A5}"/>
          </ac:spMkLst>
        </pc:spChg>
        <pc:picChg chg="add mod">
          <ac:chgData name="西澤　凱晶" userId="ef96cedb-317f-40ac-9946-84c60714be72" providerId="ADAL" clId="{7D1CBCB1-CF8F-4B65-94F1-A06D4965A716}" dt="2025-07-29T11:13:00.126" v="334" actId="12788"/>
          <ac:picMkLst>
            <pc:docMk/>
            <pc:sldMk cId="1989031801" sldId="265"/>
            <ac:picMk id="5" creationId="{8AB227FF-6168-F20C-D54D-27A8D7FC7BA9}"/>
          </ac:picMkLst>
        </pc:picChg>
      </pc:sldChg>
      <pc:sldChg chg="modSp add mod modNotesTx">
        <pc:chgData name="西澤　凱晶" userId="ef96cedb-317f-40ac-9946-84c60714be72" providerId="ADAL" clId="{7D1CBCB1-CF8F-4B65-94F1-A06D4965A716}" dt="2025-07-29T16:42:01.763" v="1529" actId="20577"/>
        <pc:sldMkLst>
          <pc:docMk/>
          <pc:sldMk cId="11689241" sldId="266"/>
        </pc:sldMkLst>
        <pc:spChg chg="mod">
          <ac:chgData name="西澤　凱晶" userId="ef96cedb-317f-40ac-9946-84c60714be72" providerId="ADAL" clId="{7D1CBCB1-CF8F-4B65-94F1-A06D4965A716}" dt="2025-07-29T11:19:49.348" v="353" actId="207"/>
          <ac:spMkLst>
            <pc:docMk/>
            <pc:sldMk cId="11689241" sldId="266"/>
            <ac:spMk id="9" creationId="{050595E1-FA35-4777-7861-0FBF4B8E4480}"/>
          </ac:spMkLst>
        </pc:spChg>
      </pc:sldChg>
      <pc:sldChg chg="modSp add mod">
        <pc:chgData name="西澤　凱晶" userId="ef96cedb-317f-40ac-9946-84c60714be72" providerId="ADAL" clId="{7D1CBCB1-CF8F-4B65-94F1-A06D4965A716}" dt="2025-07-29T11:20:15.648" v="356" actId="207"/>
        <pc:sldMkLst>
          <pc:docMk/>
          <pc:sldMk cId="4126308620" sldId="267"/>
        </pc:sldMkLst>
        <pc:spChg chg="mod">
          <ac:chgData name="西澤　凱晶" userId="ef96cedb-317f-40ac-9946-84c60714be72" providerId="ADAL" clId="{7D1CBCB1-CF8F-4B65-94F1-A06D4965A716}" dt="2025-07-29T11:20:15.648" v="356" actId="207"/>
          <ac:spMkLst>
            <pc:docMk/>
            <pc:sldMk cId="4126308620" sldId="267"/>
            <ac:spMk id="9" creationId="{7DDF5E70-4BB0-E61D-325E-826A77B86AF9}"/>
          </ac:spMkLst>
        </pc:spChg>
      </pc:sldChg>
      <pc:sldChg chg="delSp modSp add mod ord modNotesTx">
        <pc:chgData name="西澤　凱晶" userId="ef96cedb-317f-40ac-9946-84c60714be72" providerId="ADAL" clId="{7D1CBCB1-CF8F-4B65-94F1-A06D4965A716}" dt="2025-07-29T11:57:50.085" v="744" actId="27636"/>
        <pc:sldMkLst>
          <pc:docMk/>
          <pc:sldMk cId="2304697351" sldId="268"/>
        </pc:sldMkLst>
        <pc:spChg chg="mod">
          <ac:chgData name="西澤　凱晶" userId="ef96cedb-317f-40ac-9946-84c60714be72" providerId="ADAL" clId="{7D1CBCB1-CF8F-4B65-94F1-A06D4965A716}" dt="2025-07-29T11:24:06.326" v="377"/>
          <ac:spMkLst>
            <pc:docMk/>
            <pc:sldMk cId="2304697351" sldId="268"/>
            <ac:spMk id="2" creationId="{6657E5AB-E521-2737-412F-020E2BEBE607}"/>
          </ac:spMkLst>
        </pc:spChg>
        <pc:spChg chg="mod">
          <ac:chgData name="西澤　凱晶" userId="ef96cedb-317f-40ac-9946-84c60714be72" providerId="ADAL" clId="{7D1CBCB1-CF8F-4B65-94F1-A06D4965A716}" dt="2025-07-29T11:57:50.085" v="744" actId="27636"/>
          <ac:spMkLst>
            <pc:docMk/>
            <pc:sldMk cId="2304697351" sldId="268"/>
            <ac:spMk id="3" creationId="{FF76DBBA-AF03-E20C-58ED-1699446E2318}"/>
          </ac:spMkLst>
        </pc:spChg>
        <pc:picChg chg="del">
          <ac:chgData name="西澤　凱晶" userId="ef96cedb-317f-40ac-9946-84c60714be72" providerId="ADAL" clId="{7D1CBCB1-CF8F-4B65-94F1-A06D4965A716}" dt="2025-07-29T11:23:08.754" v="375" actId="478"/>
          <ac:picMkLst>
            <pc:docMk/>
            <pc:sldMk cId="2304697351" sldId="268"/>
            <ac:picMk id="5" creationId="{E97D8241-457A-37F0-23BA-B38CAAD39A76}"/>
          </ac:picMkLst>
        </pc:picChg>
      </pc:sldChg>
      <pc:sldChg chg="addSp delSp modSp add mod modNotesTx">
        <pc:chgData name="西澤　凱晶" userId="ef96cedb-317f-40ac-9946-84c60714be72" providerId="ADAL" clId="{7D1CBCB1-CF8F-4B65-94F1-A06D4965A716}" dt="2025-07-30T01:01:24.716" v="1581" actId="20577"/>
        <pc:sldMkLst>
          <pc:docMk/>
          <pc:sldMk cId="120110800" sldId="269"/>
        </pc:sldMkLst>
        <pc:spChg chg="mod">
          <ac:chgData name="西澤　凱晶" userId="ef96cedb-317f-40ac-9946-84c60714be72" providerId="ADAL" clId="{7D1CBCB1-CF8F-4B65-94F1-A06D4965A716}" dt="2025-07-29T11:36:50.957" v="458" actId="1076"/>
          <ac:spMkLst>
            <pc:docMk/>
            <pc:sldMk cId="120110800" sldId="269"/>
            <ac:spMk id="2" creationId="{677E36E8-4877-729E-7D7D-B8A99D0FB77C}"/>
          </ac:spMkLst>
        </pc:spChg>
        <pc:spChg chg="del mod">
          <ac:chgData name="西澤　凱晶" userId="ef96cedb-317f-40ac-9946-84c60714be72" providerId="ADAL" clId="{7D1CBCB1-CF8F-4B65-94F1-A06D4965A716}" dt="2025-07-29T11:38:31.986" v="540" actId="478"/>
          <ac:spMkLst>
            <pc:docMk/>
            <pc:sldMk cId="120110800" sldId="269"/>
            <ac:spMk id="3" creationId="{19BCFE73-8F81-B7BF-64FC-356A7CAD5769}"/>
          </ac:spMkLst>
        </pc:spChg>
        <pc:spChg chg="add del mod">
          <ac:chgData name="西澤　凱晶" userId="ef96cedb-317f-40ac-9946-84c60714be72" providerId="ADAL" clId="{7D1CBCB1-CF8F-4B65-94F1-A06D4965A716}" dt="2025-07-29T11:38:34.370" v="541" actId="478"/>
          <ac:spMkLst>
            <pc:docMk/>
            <pc:sldMk cId="120110800" sldId="269"/>
            <ac:spMk id="5" creationId="{333F439A-7A96-AB4E-516F-8039CCD77AF5}"/>
          </ac:spMkLst>
        </pc:spChg>
        <pc:picChg chg="add mod">
          <ac:chgData name="西澤　凱晶" userId="ef96cedb-317f-40ac-9946-84c60714be72" providerId="ADAL" clId="{7D1CBCB1-CF8F-4B65-94F1-A06D4965A716}" dt="2025-07-29T11:40:20.443" v="620" actId="465"/>
          <ac:picMkLst>
            <pc:docMk/>
            <pc:sldMk cId="120110800" sldId="269"/>
            <ac:picMk id="1026" creationId="{4E604209-C868-D871-A0EF-CCDBDA909B3D}"/>
          </ac:picMkLst>
        </pc:picChg>
        <pc:picChg chg="add mod">
          <ac:chgData name="西澤　凱晶" userId="ef96cedb-317f-40ac-9946-84c60714be72" providerId="ADAL" clId="{7D1CBCB1-CF8F-4B65-94F1-A06D4965A716}" dt="2025-07-29T11:40:20.443" v="620" actId="465"/>
          <ac:picMkLst>
            <pc:docMk/>
            <pc:sldMk cId="120110800" sldId="269"/>
            <ac:picMk id="1028" creationId="{9A4C54D4-913F-95C4-BA85-194693B3368B}"/>
          </ac:picMkLst>
        </pc:picChg>
        <pc:picChg chg="add mod">
          <ac:chgData name="西澤　凱晶" userId="ef96cedb-317f-40ac-9946-84c60714be72" providerId="ADAL" clId="{7D1CBCB1-CF8F-4B65-94F1-A06D4965A716}" dt="2025-07-29T11:40:20.443" v="620" actId="465"/>
          <ac:picMkLst>
            <pc:docMk/>
            <pc:sldMk cId="120110800" sldId="269"/>
            <ac:picMk id="1030" creationId="{96DA53A3-3218-6E32-6179-54A40C566668}"/>
          </ac:picMkLst>
        </pc:picChg>
      </pc:sldChg>
      <pc:sldChg chg="addSp delSp modSp new mod modNotesTx">
        <pc:chgData name="西澤　凱晶" userId="ef96cedb-317f-40ac-9946-84c60714be72" providerId="ADAL" clId="{7D1CBCB1-CF8F-4B65-94F1-A06D4965A716}" dt="2025-07-29T16:53:34.052" v="1541" actId="20577"/>
        <pc:sldMkLst>
          <pc:docMk/>
          <pc:sldMk cId="2165581313" sldId="270"/>
        </pc:sldMkLst>
        <pc:spChg chg="add del mod">
          <ac:chgData name="西澤　凱晶" userId="ef96cedb-317f-40ac-9946-84c60714be72" providerId="ADAL" clId="{7D1CBCB1-CF8F-4B65-94F1-A06D4965A716}" dt="2025-07-29T12:12:03.792" v="782" actId="1076"/>
          <ac:spMkLst>
            <pc:docMk/>
            <pc:sldMk cId="2165581313" sldId="270"/>
            <ac:spMk id="2" creationId="{6B51A3DA-06A1-ED9D-A1E1-75D2C61D5220}"/>
          </ac:spMkLst>
        </pc:spChg>
        <pc:spChg chg="del mod">
          <ac:chgData name="西澤　凱晶" userId="ef96cedb-317f-40ac-9946-84c60714be72" providerId="ADAL" clId="{7D1CBCB1-CF8F-4B65-94F1-A06D4965A716}" dt="2025-07-29T12:10:20.192" v="754" actId="478"/>
          <ac:spMkLst>
            <pc:docMk/>
            <pc:sldMk cId="2165581313" sldId="270"/>
            <ac:spMk id="3" creationId="{0C82BF7D-C0BE-1EA6-019E-1C64F57DB8C4}"/>
          </ac:spMkLst>
        </pc:spChg>
        <pc:spChg chg="add del mod">
          <ac:chgData name="西澤　凱晶" userId="ef96cedb-317f-40ac-9946-84c60714be72" providerId="ADAL" clId="{7D1CBCB1-CF8F-4B65-94F1-A06D4965A716}" dt="2025-07-29T12:12:16.144" v="783" actId="164"/>
          <ac:spMkLst>
            <pc:docMk/>
            <pc:sldMk cId="2165581313" sldId="270"/>
            <ac:spMk id="4" creationId="{AA92A9A3-7439-050C-1D86-FA01C698121C}"/>
          </ac:spMkLst>
        </pc:spChg>
        <pc:spChg chg="add mod">
          <ac:chgData name="西澤　凱晶" userId="ef96cedb-317f-40ac-9946-84c60714be72" providerId="ADAL" clId="{7D1CBCB1-CF8F-4B65-94F1-A06D4965A716}" dt="2025-07-29T12:10:33.092" v="758"/>
          <ac:spMkLst>
            <pc:docMk/>
            <pc:sldMk cId="2165581313" sldId="270"/>
            <ac:spMk id="5" creationId="{0C443CCB-07AD-166B-5351-22725706CBCF}"/>
          </ac:spMkLst>
        </pc:spChg>
        <pc:spChg chg="add mod">
          <ac:chgData name="西澤　凱晶" userId="ef96cedb-317f-40ac-9946-84c60714be72" providerId="ADAL" clId="{7D1CBCB1-CF8F-4B65-94F1-A06D4965A716}" dt="2025-07-29T12:12:16.144" v="783" actId="164"/>
          <ac:spMkLst>
            <pc:docMk/>
            <pc:sldMk cId="2165581313" sldId="270"/>
            <ac:spMk id="6" creationId="{B9A67B1D-F2D4-9B11-C624-22801793BABC}"/>
          </ac:spMkLst>
        </pc:spChg>
        <pc:spChg chg="add mod ord">
          <ac:chgData name="西澤　凱晶" userId="ef96cedb-317f-40ac-9946-84c60714be72" providerId="ADAL" clId="{7D1CBCB1-CF8F-4B65-94F1-A06D4965A716}" dt="2025-07-29T12:12:16.144" v="783" actId="164"/>
          <ac:spMkLst>
            <pc:docMk/>
            <pc:sldMk cId="2165581313" sldId="270"/>
            <ac:spMk id="7" creationId="{07094206-EF72-E389-EA52-95DD5A125CEF}"/>
          </ac:spMkLst>
        </pc:spChg>
        <pc:spChg chg="add del mod">
          <ac:chgData name="西澤　凱晶" userId="ef96cedb-317f-40ac-9946-84c60714be72" providerId="ADAL" clId="{7D1CBCB1-CF8F-4B65-94F1-A06D4965A716}" dt="2025-07-29T12:12:03.273" v="781" actId="21"/>
          <ac:spMkLst>
            <pc:docMk/>
            <pc:sldMk cId="2165581313" sldId="270"/>
            <ac:spMk id="9" creationId="{EA611E82-171D-09B1-5B31-0FC2DDB8DD01}"/>
          </ac:spMkLst>
        </pc:spChg>
        <pc:spChg chg="add mod">
          <ac:chgData name="西澤　凱晶" userId="ef96cedb-317f-40ac-9946-84c60714be72" providerId="ADAL" clId="{7D1CBCB1-CF8F-4B65-94F1-A06D4965A716}" dt="2025-07-29T12:14:33.343" v="922" actId="208"/>
          <ac:spMkLst>
            <pc:docMk/>
            <pc:sldMk cId="2165581313" sldId="270"/>
            <ac:spMk id="11" creationId="{20D4A6EA-5981-5CDB-8CAF-7990946FA7CF}"/>
          </ac:spMkLst>
        </pc:spChg>
        <pc:spChg chg="mod topLvl">
          <ac:chgData name="西澤　凱晶" userId="ef96cedb-317f-40ac-9946-84c60714be72" providerId="ADAL" clId="{7D1CBCB1-CF8F-4B65-94F1-A06D4965A716}" dt="2025-07-29T12:14:02.038" v="912" actId="12788"/>
          <ac:spMkLst>
            <pc:docMk/>
            <pc:sldMk cId="2165581313" sldId="270"/>
            <ac:spMk id="13" creationId="{9AFFD0DA-2D12-90BE-C13A-6B5C14DBEA92}"/>
          </ac:spMkLst>
        </pc:spChg>
        <pc:spChg chg="mod topLvl">
          <ac:chgData name="西澤　凱晶" userId="ef96cedb-317f-40ac-9946-84c60714be72" providerId="ADAL" clId="{7D1CBCB1-CF8F-4B65-94F1-A06D4965A716}" dt="2025-07-29T12:14:02.038" v="912" actId="12788"/>
          <ac:spMkLst>
            <pc:docMk/>
            <pc:sldMk cId="2165581313" sldId="270"/>
            <ac:spMk id="14" creationId="{1E565647-7F58-47BE-F8E5-4A13AAF31789}"/>
          </ac:spMkLst>
        </pc:spChg>
        <pc:spChg chg="mod topLvl">
          <ac:chgData name="西澤　凱晶" userId="ef96cedb-317f-40ac-9946-84c60714be72" providerId="ADAL" clId="{7D1CBCB1-CF8F-4B65-94F1-A06D4965A716}" dt="2025-07-29T12:14:02.038" v="912" actId="12788"/>
          <ac:spMkLst>
            <pc:docMk/>
            <pc:sldMk cId="2165581313" sldId="270"/>
            <ac:spMk id="15" creationId="{41EC4A27-097B-6C4A-BED6-DE0A831A502C}"/>
          </ac:spMkLst>
        </pc:spChg>
        <pc:spChg chg="add mod">
          <ac:chgData name="西澤　凱晶" userId="ef96cedb-317f-40ac-9946-84c60714be72" providerId="ADAL" clId="{7D1CBCB1-CF8F-4B65-94F1-A06D4965A716}" dt="2025-07-29T12:14:58.007" v="936" actId="14100"/>
          <ac:spMkLst>
            <pc:docMk/>
            <pc:sldMk cId="2165581313" sldId="270"/>
            <ac:spMk id="16" creationId="{7A560B23-06DB-C167-2553-427B5C40C029}"/>
          </ac:spMkLst>
        </pc:spChg>
        <pc:spChg chg="add mod">
          <ac:chgData name="西澤　凱晶" userId="ef96cedb-317f-40ac-9946-84c60714be72" providerId="ADAL" clId="{7D1CBCB1-CF8F-4B65-94F1-A06D4965A716}" dt="2025-07-29T12:17:17.312" v="1023" actId="14100"/>
          <ac:spMkLst>
            <pc:docMk/>
            <pc:sldMk cId="2165581313" sldId="270"/>
            <ac:spMk id="23" creationId="{998F175E-1823-BD7B-DC9C-27AD43C84017}"/>
          </ac:spMkLst>
        </pc:spChg>
        <pc:spChg chg="add mod">
          <ac:chgData name="西澤　凱晶" userId="ef96cedb-317f-40ac-9946-84c60714be72" providerId="ADAL" clId="{7D1CBCB1-CF8F-4B65-94F1-A06D4965A716}" dt="2025-07-29T12:17:12.181" v="1020" actId="20577"/>
          <ac:spMkLst>
            <pc:docMk/>
            <pc:sldMk cId="2165581313" sldId="270"/>
            <ac:spMk id="24" creationId="{6EC70B4D-CC4D-0332-0D4A-3A8E0C694D62}"/>
          </ac:spMkLst>
        </pc:spChg>
        <pc:grpChg chg="add mod">
          <ac:chgData name="西澤　凱晶" userId="ef96cedb-317f-40ac-9946-84c60714be72" providerId="ADAL" clId="{7D1CBCB1-CF8F-4B65-94F1-A06D4965A716}" dt="2025-07-29T12:12:16.144" v="783" actId="164"/>
          <ac:grpSpMkLst>
            <pc:docMk/>
            <pc:sldMk cId="2165581313" sldId="270"/>
            <ac:grpSpMk id="10" creationId="{69FDF7EF-06A1-AEA8-E866-BD1F76A463B2}"/>
          </ac:grpSpMkLst>
        </pc:grpChg>
        <pc:grpChg chg="add del mod">
          <ac:chgData name="西澤　凱晶" userId="ef96cedb-317f-40ac-9946-84c60714be72" providerId="ADAL" clId="{7D1CBCB1-CF8F-4B65-94F1-A06D4965A716}" dt="2025-07-29T12:13:11.205" v="861" actId="165"/>
          <ac:grpSpMkLst>
            <pc:docMk/>
            <pc:sldMk cId="2165581313" sldId="270"/>
            <ac:grpSpMk id="12" creationId="{9C5E7ECD-9441-D8F0-76E7-7F1C3A438268}"/>
          </ac:grpSpMkLst>
        </pc:grpChg>
        <pc:cxnChg chg="add mod">
          <ac:chgData name="西澤　凱晶" userId="ef96cedb-317f-40ac-9946-84c60714be72" providerId="ADAL" clId="{7D1CBCB1-CF8F-4B65-94F1-A06D4965A716}" dt="2025-07-29T12:15:52.996" v="947" actId="14100"/>
          <ac:cxnSpMkLst>
            <pc:docMk/>
            <pc:sldMk cId="2165581313" sldId="270"/>
            <ac:cxnSpMk id="18" creationId="{F4AE6E58-A47A-7646-CC7A-1EA1B7A51F41}"/>
          </ac:cxnSpMkLst>
        </pc:cxnChg>
        <pc:cxnChg chg="add mod">
          <ac:chgData name="西澤　凱晶" userId="ef96cedb-317f-40ac-9946-84c60714be72" providerId="ADAL" clId="{7D1CBCB1-CF8F-4B65-94F1-A06D4965A716}" dt="2025-07-29T12:15:47.128" v="946" actId="14100"/>
          <ac:cxnSpMkLst>
            <pc:docMk/>
            <pc:sldMk cId="2165581313" sldId="270"/>
            <ac:cxnSpMk id="20" creationId="{B106C871-64F8-41D5-703A-531FEA548BBB}"/>
          </ac:cxnSpMkLst>
        </pc:cxnChg>
      </pc:sldChg>
      <pc:sldChg chg="addSp delSp modSp add mod setBg modAnim setClrOvrMap modNotesTx">
        <pc:chgData name="西澤　凱晶" userId="ef96cedb-317f-40ac-9946-84c60714be72" providerId="ADAL" clId="{7D1CBCB1-CF8F-4B65-94F1-A06D4965A716}" dt="2025-07-29T16:55:18.419" v="1542" actId="20577"/>
        <pc:sldMkLst>
          <pc:docMk/>
          <pc:sldMk cId="133892141" sldId="271"/>
        </pc:sldMkLst>
        <pc:spChg chg="mod ord">
          <ac:chgData name="西澤　凱晶" userId="ef96cedb-317f-40ac-9946-84c60714be72" providerId="ADAL" clId="{7D1CBCB1-CF8F-4B65-94F1-A06D4965A716}" dt="2025-07-29T12:40:37.489" v="1032" actId="26606"/>
          <ac:spMkLst>
            <pc:docMk/>
            <pc:sldMk cId="133892141" sldId="271"/>
            <ac:spMk id="2" creationId="{C8E5E29B-DD21-07E4-DC81-4F7CC08C177D}"/>
          </ac:spMkLst>
        </pc:spChg>
        <pc:spChg chg="del">
          <ac:chgData name="西澤　凱晶" userId="ef96cedb-317f-40ac-9946-84c60714be72" providerId="ADAL" clId="{7D1CBCB1-CF8F-4B65-94F1-A06D4965A716}" dt="2025-07-29T12:17:51.638" v="1028" actId="478"/>
          <ac:spMkLst>
            <pc:docMk/>
            <pc:sldMk cId="133892141" sldId="271"/>
            <ac:spMk id="11" creationId="{38CAED87-7196-50FC-2E6A-43FE5FB03619}"/>
          </ac:spMkLst>
        </pc:spChg>
        <pc:spChg chg="add del">
          <ac:chgData name="西澤　凱晶" userId="ef96cedb-317f-40ac-9946-84c60714be72" providerId="ADAL" clId="{7D1CBCB1-CF8F-4B65-94F1-A06D4965A716}" dt="2025-07-29T12:40:37.489" v="1032" actId="26606"/>
          <ac:spMkLst>
            <pc:docMk/>
            <pc:sldMk cId="133892141" sldId="271"/>
            <ac:spMk id="12" creationId="{4AC0CD9D-7610-4620-93B4-798CCD9AB581}"/>
          </ac:spMkLst>
        </pc:spChg>
        <pc:spChg chg="del">
          <ac:chgData name="西澤　凱晶" userId="ef96cedb-317f-40ac-9946-84c60714be72" providerId="ADAL" clId="{7D1CBCB1-CF8F-4B65-94F1-A06D4965A716}" dt="2025-07-29T12:17:51.638" v="1028" actId="478"/>
          <ac:spMkLst>
            <pc:docMk/>
            <pc:sldMk cId="133892141" sldId="271"/>
            <ac:spMk id="13" creationId="{CCFBBF27-DCF8-4EA8-DFBD-33CFE874BAFC}"/>
          </ac:spMkLst>
        </pc:spChg>
        <pc:spChg chg="del">
          <ac:chgData name="西澤　凱晶" userId="ef96cedb-317f-40ac-9946-84c60714be72" providerId="ADAL" clId="{7D1CBCB1-CF8F-4B65-94F1-A06D4965A716}" dt="2025-07-29T12:17:53.418" v="1029" actId="478"/>
          <ac:spMkLst>
            <pc:docMk/>
            <pc:sldMk cId="133892141" sldId="271"/>
            <ac:spMk id="14" creationId="{0404641F-B7B6-7A22-2464-023CD4560B6C}"/>
          </ac:spMkLst>
        </pc:spChg>
        <pc:spChg chg="del">
          <ac:chgData name="西澤　凱晶" userId="ef96cedb-317f-40ac-9946-84c60714be72" providerId="ADAL" clId="{7D1CBCB1-CF8F-4B65-94F1-A06D4965A716}" dt="2025-07-29T12:17:51.638" v="1028" actId="478"/>
          <ac:spMkLst>
            <pc:docMk/>
            <pc:sldMk cId="133892141" sldId="271"/>
            <ac:spMk id="15" creationId="{511AB9FE-6439-9198-9F34-C9B5DAFE9A91}"/>
          </ac:spMkLst>
        </pc:spChg>
        <pc:spChg chg="del">
          <ac:chgData name="西澤　凱晶" userId="ef96cedb-317f-40ac-9946-84c60714be72" providerId="ADAL" clId="{7D1CBCB1-CF8F-4B65-94F1-A06D4965A716}" dt="2025-07-29T12:17:51.638" v="1028" actId="478"/>
          <ac:spMkLst>
            <pc:docMk/>
            <pc:sldMk cId="133892141" sldId="271"/>
            <ac:spMk id="16" creationId="{2430E7BE-4681-D4A6-E20E-8E51E7F9EBDF}"/>
          </ac:spMkLst>
        </pc:spChg>
        <pc:spChg chg="add del">
          <ac:chgData name="西澤　凱晶" userId="ef96cedb-317f-40ac-9946-84c60714be72" providerId="ADAL" clId="{7D1CBCB1-CF8F-4B65-94F1-A06D4965A716}" dt="2025-07-29T12:40:37.489" v="1032" actId="26606"/>
          <ac:spMkLst>
            <pc:docMk/>
            <pc:sldMk cId="133892141" sldId="271"/>
            <ac:spMk id="19" creationId="{DE4D62F9-188E-4530-84C2-24BDEE4BEB82}"/>
          </ac:spMkLst>
        </pc:spChg>
        <pc:spChg chg="add del">
          <ac:chgData name="西澤　凱晶" userId="ef96cedb-317f-40ac-9946-84c60714be72" providerId="ADAL" clId="{7D1CBCB1-CF8F-4B65-94F1-A06D4965A716}" dt="2025-07-29T12:40:37.489" v="1032" actId="26606"/>
          <ac:spMkLst>
            <pc:docMk/>
            <pc:sldMk cId="133892141" sldId="271"/>
            <ac:spMk id="21" creationId="{D27CF008-4B18-436D-B2D5-C1346C12438E}"/>
          </ac:spMkLst>
        </pc:spChg>
        <pc:spChg chg="add del">
          <ac:chgData name="西澤　凱晶" userId="ef96cedb-317f-40ac-9946-84c60714be72" providerId="ADAL" clId="{7D1CBCB1-CF8F-4B65-94F1-A06D4965A716}" dt="2025-07-29T12:40:37.489" v="1032" actId="26606"/>
          <ac:spMkLst>
            <pc:docMk/>
            <pc:sldMk cId="133892141" sldId="271"/>
            <ac:spMk id="22" creationId="{CE22DAD8-5F67-4B73-ADA9-06EF381F7AD6}"/>
          </ac:spMkLst>
        </pc:spChg>
        <pc:spChg chg="del">
          <ac:chgData name="西澤　凱晶" userId="ef96cedb-317f-40ac-9946-84c60714be72" providerId="ADAL" clId="{7D1CBCB1-CF8F-4B65-94F1-A06D4965A716}" dt="2025-07-29T12:17:51.638" v="1028" actId="478"/>
          <ac:spMkLst>
            <pc:docMk/>
            <pc:sldMk cId="133892141" sldId="271"/>
            <ac:spMk id="23" creationId="{D1965DA7-2827-EEDB-7C39-9FB4B3E799C0}"/>
          </ac:spMkLst>
        </pc:spChg>
        <pc:spChg chg="del">
          <ac:chgData name="西澤　凱晶" userId="ef96cedb-317f-40ac-9946-84c60714be72" providerId="ADAL" clId="{7D1CBCB1-CF8F-4B65-94F1-A06D4965A716}" dt="2025-07-29T12:17:51.638" v="1028" actId="478"/>
          <ac:spMkLst>
            <pc:docMk/>
            <pc:sldMk cId="133892141" sldId="271"/>
            <ac:spMk id="24" creationId="{60137263-B8F4-000E-8E29-DD10A481AD86}"/>
          </ac:spMkLst>
        </pc:spChg>
        <pc:spChg chg="add del">
          <ac:chgData name="西澤　凱晶" userId="ef96cedb-317f-40ac-9946-84c60714be72" providerId="ADAL" clId="{7D1CBCB1-CF8F-4B65-94F1-A06D4965A716}" dt="2025-07-29T12:40:37.489" v="1032" actId="26606"/>
          <ac:spMkLst>
            <pc:docMk/>
            <pc:sldMk cId="133892141" sldId="271"/>
            <ac:spMk id="25" creationId="{E4F17063-EDA4-417B-946F-BA357F3B390D}"/>
          </ac:spMkLst>
        </pc:spChg>
        <pc:spChg chg="add del">
          <ac:chgData name="西澤　凱晶" userId="ef96cedb-317f-40ac-9946-84c60714be72" providerId="ADAL" clId="{7D1CBCB1-CF8F-4B65-94F1-A06D4965A716}" dt="2025-07-29T12:40:37.489" v="1032" actId="26606"/>
          <ac:spMkLst>
            <pc:docMk/>
            <pc:sldMk cId="133892141" sldId="271"/>
            <ac:spMk id="26" creationId="{D36F3EEA-55D4-4677-80E7-92D00B8F343B}"/>
          </ac:spMkLst>
        </pc:spChg>
        <pc:grpChg chg="del">
          <ac:chgData name="西澤　凱晶" userId="ef96cedb-317f-40ac-9946-84c60714be72" providerId="ADAL" clId="{7D1CBCB1-CF8F-4B65-94F1-A06D4965A716}" dt="2025-07-29T12:17:44.826" v="1027" actId="478"/>
          <ac:grpSpMkLst>
            <pc:docMk/>
            <pc:sldMk cId="133892141" sldId="271"/>
            <ac:grpSpMk id="10" creationId="{C008443A-9EAD-F813-CACE-BABBDD7EDC71}"/>
          </ac:grpSpMkLst>
        </pc:grpChg>
        <pc:picChg chg="add mod">
          <ac:chgData name="西澤　凱晶" userId="ef96cedb-317f-40ac-9946-84c60714be72" providerId="ADAL" clId="{7D1CBCB1-CF8F-4B65-94F1-A06D4965A716}" dt="2025-07-29T12:40:55.148" v="1038" actId="12788"/>
          <ac:picMkLst>
            <pc:docMk/>
            <pc:sldMk cId="133892141" sldId="271"/>
            <ac:picMk id="3" creationId="{48ADDBF4-79A9-8609-FD15-03758B2D74A1}"/>
          </ac:picMkLst>
        </pc:picChg>
        <pc:picChg chg="add del">
          <ac:chgData name="西澤　凱晶" userId="ef96cedb-317f-40ac-9946-84c60714be72" providerId="ADAL" clId="{7D1CBCB1-CF8F-4B65-94F1-A06D4965A716}" dt="2025-07-29T12:40:37.489" v="1032" actId="26606"/>
          <ac:picMkLst>
            <pc:docMk/>
            <pc:sldMk cId="133892141" sldId="271"/>
            <ac:picMk id="5" creationId="{7C268552-D473-46ED-B1B8-422042C4DEF1}"/>
          </ac:picMkLst>
        </pc:picChg>
        <pc:picChg chg="add del">
          <ac:chgData name="西澤　凱晶" userId="ef96cedb-317f-40ac-9946-84c60714be72" providerId="ADAL" clId="{7D1CBCB1-CF8F-4B65-94F1-A06D4965A716}" dt="2025-07-29T12:40:37.489" v="1032" actId="26606"/>
          <ac:picMkLst>
            <pc:docMk/>
            <pc:sldMk cId="133892141" sldId="271"/>
            <ac:picMk id="17" creationId="{69F01145-BEA3-4CBF-AA21-10077B948CA8}"/>
          </ac:picMkLst>
        </pc:picChg>
        <pc:cxnChg chg="del">
          <ac:chgData name="西澤　凱晶" userId="ef96cedb-317f-40ac-9946-84c60714be72" providerId="ADAL" clId="{7D1CBCB1-CF8F-4B65-94F1-A06D4965A716}" dt="2025-07-29T12:17:51.638" v="1028" actId="478"/>
          <ac:cxnSpMkLst>
            <pc:docMk/>
            <pc:sldMk cId="133892141" sldId="271"/>
            <ac:cxnSpMk id="18" creationId="{67096A5D-B4F0-F248-F834-080F795F74A2}"/>
          </ac:cxnSpMkLst>
        </pc:cxnChg>
        <pc:cxnChg chg="del">
          <ac:chgData name="西澤　凱晶" userId="ef96cedb-317f-40ac-9946-84c60714be72" providerId="ADAL" clId="{7D1CBCB1-CF8F-4B65-94F1-A06D4965A716}" dt="2025-07-29T12:17:51.638" v="1028" actId="478"/>
          <ac:cxnSpMkLst>
            <pc:docMk/>
            <pc:sldMk cId="133892141" sldId="271"/>
            <ac:cxnSpMk id="20" creationId="{2406FB2F-D8D9-5E9C-7BD7-3DF7E8A5BF1F}"/>
          </ac:cxnSpMkLst>
        </pc:cxnChg>
      </pc:sldChg>
      <pc:sldChg chg="addSp delSp modSp add mod setBg delAnim setClrOvrMap">
        <pc:chgData name="西澤　凱晶" userId="ef96cedb-317f-40ac-9946-84c60714be72" providerId="ADAL" clId="{7D1CBCB1-CF8F-4B65-94F1-A06D4965A716}" dt="2025-07-30T01:17:50.190" v="1657" actId="14100"/>
        <pc:sldMkLst>
          <pc:docMk/>
          <pc:sldMk cId="3692182038" sldId="272"/>
        </pc:sldMkLst>
        <pc:spChg chg="mod">
          <ac:chgData name="西澤　凱晶" userId="ef96cedb-317f-40ac-9946-84c60714be72" providerId="ADAL" clId="{7D1CBCB1-CF8F-4B65-94F1-A06D4965A716}" dt="2025-07-30T01:17:12.261" v="1617" actId="26606"/>
          <ac:spMkLst>
            <pc:docMk/>
            <pc:sldMk cId="3692182038" sldId="272"/>
            <ac:spMk id="2" creationId="{3D4F47A6-ECB1-0784-991C-3EC6472CA12D}"/>
          </ac:spMkLst>
        </pc:spChg>
        <pc:spChg chg="add del">
          <ac:chgData name="西澤　凱晶" userId="ef96cedb-317f-40ac-9946-84c60714be72" providerId="ADAL" clId="{7D1CBCB1-CF8F-4B65-94F1-A06D4965A716}" dt="2025-07-29T15:07:30.852" v="1052" actId="26606"/>
          <ac:spMkLst>
            <pc:docMk/>
            <pc:sldMk cId="3692182038" sldId="272"/>
            <ac:spMk id="8" creationId="{4AC0CD9D-7610-4620-93B4-798CCD9AB581}"/>
          </ac:spMkLst>
        </pc:spChg>
        <pc:spChg chg="add del">
          <ac:chgData name="西澤　凱晶" userId="ef96cedb-317f-40ac-9946-84c60714be72" providerId="ADAL" clId="{7D1CBCB1-CF8F-4B65-94F1-A06D4965A716}" dt="2025-07-29T15:07:07.246" v="1045" actId="26606"/>
          <ac:spMkLst>
            <pc:docMk/>
            <pc:sldMk cId="3692182038" sldId="272"/>
            <ac:spMk id="13" creationId="{4AC0CD9D-7610-4620-93B4-798CCD9AB581}"/>
          </ac:spMkLst>
        </pc:spChg>
        <pc:spChg chg="add del">
          <ac:chgData name="西澤　凱晶" userId="ef96cedb-317f-40ac-9946-84c60714be72" providerId="ADAL" clId="{7D1CBCB1-CF8F-4B65-94F1-A06D4965A716}" dt="2025-07-29T15:07:30.852" v="1052" actId="26606"/>
          <ac:spMkLst>
            <pc:docMk/>
            <pc:sldMk cId="3692182038" sldId="272"/>
            <ac:spMk id="14" creationId="{DE4D62F9-188E-4530-84C2-24BDEE4BEB82}"/>
          </ac:spMkLst>
        </pc:spChg>
        <pc:spChg chg="add del">
          <ac:chgData name="西澤　凱晶" userId="ef96cedb-317f-40ac-9946-84c60714be72" providerId="ADAL" clId="{7D1CBCB1-CF8F-4B65-94F1-A06D4965A716}" dt="2025-07-29T15:07:30.852" v="1052" actId="26606"/>
          <ac:spMkLst>
            <pc:docMk/>
            <pc:sldMk cId="3692182038" sldId="272"/>
            <ac:spMk id="16" creationId="{D67CA421-FA2B-47ED-A101-F8BBEBB2976B}"/>
          </ac:spMkLst>
        </pc:spChg>
        <pc:spChg chg="add del">
          <ac:chgData name="西澤　凱晶" userId="ef96cedb-317f-40ac-9946-84c60714be72" providerId="ADAL" clId="{7D1CBCB1-CF8F-4B65-94F1-A06D4965A716}" dt="2025-07-29T15:07:30.852" v="1052" actId="26606"/>
          <ac:spMkLst>
            <pc:docMk/>
            <pc:sldMk cId="3692182038" sldId="272"/>
            <ac:spMk id="18" creationId="{12425D82-CD5E-45A4-9542-70951E59F2D1}"/>
          </ac:spMkLst>
        </pc:spChg>
        <pc:spChg chg="add del">
          <ac:chgData name="西澤　凱晶" userId="ef96cedb-317f-40ac-9946-84c60714be72" providerId="ADAL" clId="{7D1CBCB1-CF8F-4B65-94F1-A06D4965A716}" dt="2025-07-29T15:07:07.246" v="1045" actId="26606"/>
          <ac:spMkLst>
            <pc:docMk/>
            <pc:sldMk cId="3692182038" sldId="272"/>
            <ac:spMk id="19" creationId="{DE4D62F9-188E-4530-84C2-24BDEE4BEB82}"/>
          </ac:spMkLst>
        </pc:spChg>
        <pc:spChg chg="add del">
          <ac:chgData name="西澤　凱晶" userId="ef96cedb-317f-40ac-9946-84c60714be72" providerId="ADAL" clId="{7D1CBCB1-CF8F-4B65-94F1-A06D4965A716}" dt="2025-07-29T15:07:30.852" v="1052" actId="26606"/>
          <ac:spMkLst>
            <pc:docMk/>
            <pc:sldMk cId="3692182038" sldId="272"/>
            <ac:spMk id="20" creationId="{221DB897-A621-4D5F-AC81-91199AC4370E}"/>
          </ac:spMkLst>
        </pc:spChg>
        <pc:spChg chg="add del">
          <ac:chgData name="西澤　凱晶" userId="ef96cedb-317f-40ac-9946-84c60714be72" providerId="ADAL" clId="{7D1CBCB1-CF8F-4B65-94F1-A06D4965A716}" dt="2025-07-29T15:07:07.246" v="1045" actId="26606"/>
          <ac:spMkLst>
            <pc:docMk/>
            <pc:sldMk cId="3692182038" sldId="272"/>
            <ac:spMk id="21" creationId="{757B325C-3E35-45CF-9D07-3BCB281F3B9C}"/>
          </ac:spMkLst>
        </pc:spChg>
        <pc:spChg chg="add del">
          <ac:chgData name="西澤　凱晶" userId="ef96cedb-317f-40ac-9946-84c60714be72" providerId="ADAL" clId="{7D1CBCB1-CF8F-4B65-94F1-A06D4965A716}" dt="2025-07-29T15:07:07.246" v="1045" actId="26606"/>
          <ac:spMkLst>
            <pc:docMk/>
            <pc:sldMk cId="3692182038" sldId="272"/>
            <ac:spMk id="23" creationId="{C24BEC42-AFF3-40D1-93A2-A27A42E1E23C}"/>
          </ac:spMkLst>
        </pc:spChg>
        <pc:spChg chg="add del">
          <ac:chgData name="西澤　凱晶" userId="ef96cedb-317f-40ac-9946-84c60714be72" providerId="ADAL" clId="{7D1CBCB1-CF8F-4B65-94F1-A06D4965A716}" dt="2025-07-29T15:07:07.246" v="1045" actId="26606"/>
          <ac:spMkLst>
            <pc:docMk/>
            <pc:sldMk cId="3692182038" sldId="272"/>
            <ac:spMk id="25" creationId="{608F427C-1EC9-4280-9367-F2B3AA063E82}"/>
          </ac:spMkLst>
        </pc:spChg>
        <pc:spChg chg="add del">
          <ac:chgData name="西澤　凱晶" userId="ef96cedb-317f-40ac-9946-84c60714be72" providerId="ADAL" clId="{7D1CBCB1-CF8F-4B65-94F1-A06D4965A716}" dt="2025-07-29T15:07:07.246" v="1045" actId="26606"/>
          <ac:spMkLst>
            <pc:docMk/>
            <pc:sldMk cId="3692182038" sldId="272"/>
            <ac:spMk id="27" creationId="{F98810A7-E114-447A-A7D6-69B27CFB5650}"/>
          </ac:spMkLst>
        </pc:spChg>
        <pc:spChg chg="add del">
          <ac:chgData name="西澤　凱晶" userId="ef96cedb-317f-40ac-9946-84c60714be72" providerId="ADAL" clId="{7D1CBCB1-CF8F-4B65-94F1-A06D4965A716}" dt="2025-07-29T15:13:21.168" v="1059" actId="26606"/>
          <ac:spMkLst>
            <pc:docMk/>
            <pc:sldMk cId="3692182038" sldId="272"/>
            <ac:spMk id="33" creationId="{4AC0CD9D-7610-4620-93B4-798CCD9AB581}"/>
          </ac:spMkLst>
        </pc:spChg>
        <pc:spChg chg="add del">
          <ac:chgData name="西澤　凱晶" userId="ef96cedb-317f-40ac-9946-84c60714be72" providerId="ADAL" clId="{7D1CBCB1-CF8F-4B65-94F1-A06D4965A716}" dt="2025-07-29T15:15:54.627" v="1106" actId="26606"/>
          <ac:spMkLst>
            <pc:docMk/>
            <pc:sldMk cId="3692182038" sldId="272"/>
            <ac:spMk id="34" creationId="{4AC0CD9D-7610-4620-93B4-798CCD9AB581}"/>
          </ac:spMkLst>
        </pc:spChg>
        <pc:spChg chg="add del">
          <ac:chgData name="西澤　凱晶" userId="ef96cedb-317f-40ac-9946-84c60714be72" providerId="ADAL" clId="{7D1CBCB1-CF8F-4B65-94F1-A06D4965A716}" dt="2025-07-29T15:13:21.168" v="1059" actId="26606"/>
          <ac:spMkLst>
            <pc:docMk/>
            <pc:sldMk cId="3692182038" sldId="272"/>
            <ac:spMk id="39" creationId="{DE4D62F9-188E-4530-84C2-24BDEE4BEB82}"/>
          </ac:spMkLst>
        </pc:spChg>
        <pc:spChg chg="add del">
          <ac:chgData name="西澤　凱晶" userId="ef96cedb-317f-40ac-9946-84c60714be72" providerId="ADAL" clId="{7D1CBCB1-CF8F-4B65-94F1-A06D4965A716}" dt="2025-07-29T15:15:54.627" v="1106" actId="26606"/>
          <ac:spMkLst>
            <pc:docMk/>
            <pc:sldMk cId="3692182038" sldId="272"/>
            <ac:spMk id="40" creationId="{DE4D62F9-188E-4530-84C2-24BDEE4BEB82}"/>
          </ac:spMkLst>
        </pc:spChg>
        <pc:spChg chg="add del">
          <ac:chgData name="西澤　凱晶" userId="ef96cedb-317f-40ac-9946-84c60714be72" providerId="ADAL" clId="{7D1CBCB1-CF8F-4B65-94F1-A06D4965A716}" dt="2025-07-29T15:13:21.168" v="1059" actId="26606"/>
          <ac:spMkLst>
            <pc:docMk/>
            <pc:sldMk cId="3692182038" sldId="272"/>
            <ac:spMk id="41" creationId="{757B325C-3E35-45CF-9D07-3BCB281F3B9C}"/>
          </ac:spMkLst>
        </pc:spChg>
        <pc:spChg chg="add del">
          <ac:chgData name="西澤　凱晶" userId="ef96cedb-317f-40ac-9946-84c60714be72" providerId="ADAL" clId="{7D1CBCB1-CF8F-4B65-94F1-A06D4965A716}" dt="2025-07-29T15:15:54.627" v="1106" actId="26606"/>
          <ac:spMkLst>
            <pc:docMk/>
            <pc:sldMk cId="3692182038" sldId="272"/>
            <ac:spMk id="42" creationId="{D67CA421-FA2B-47ED-A101-F8BBEBB2976B}"/>
          </ac:spMkLst>
        </pc:spChg>
        <pc:spChg chg="add del">
          <ac:chgData name="西澤　凱晶" userId="ef96cedb-317f-40ac-9946-84c60714be72" providerId="ADAL" clId="{7D1CBCB1-CF8F-4B65-94F1-A06D4965A716}" dt="2025-07-29T15:13:21.168" v="1059" actId="26606"/>
          <ac:spMkLst>
            <pc:docMk/>
            <pc:sldMk cId="3692182038" sldId="272"/>
            <ac:spMk id="43" creationId="{C24BEC42-AFF3-40D1-93A2-A27A42E1E23C}"/>
          </ac:spMkLst>
        </pc:spChg>
        <pc:spChg chg="add del">
          <ac:chgData name="西澤　凱晶" userId="ef96cedb-317f-40ac-9946-84c60714be72" providerId="ADAL" clId="{7D1CBCB1-CF8F-4B65-94F1-A06D4965A716}" dt="2025-07-29T15:15:54.627" v="1106" actId="26606"/>
          <ac:spMkLst>
            <pc:docMk/>
            <pc:sldMk cId="3692182038" sldId="272"/>
            <ac:spMk id="44" creationId="{12425D82-CD5E-45A4-9542-70951E59F2D1}"/>
          </ac:spMkLst>
        </pc:spChg>
        <pc:spChg chg="add del">
          <ac:chgData name="西澤　凱晶" userId="ef96cedb-317f-40ac-9946-84c60714be72" providerId="ADAL" clId="{7D1CBCB1-CF8F-4B65-94F1-A06D4965A716}" dt="2025-07-29T15:13:21.168" v="1059" actId="26606"/>
          <ac:spMkLst>
            <pc:docMk/>
            <pc:sldMk cId="3692182038" sldId="272"/>
            <ac:spMk id="45" creationId="{608F427C-1EC9-4280-9367-F2B3AA063E82}"/>
          </ac:spMkLst>
        </pc:spChg>
        <pc:spChg chg="add del">
          <ac:chgData name="西澤　凱晶" userId="ef96cedb-317f-40ac-9946-84c60714be72" providerId="ADAL" clId="{7D1CBCB1-CF8F-4B65-94F1-A06D4965A716}" dt="2025-07-29T15:13:21.168" v="1059" actId="26606"/>
          <ac:spMkLst>
            <pc:docMk/>
            <pc:sldMk cId="3692182038" sldId="272"/>
            <ac:spMk id="47" creationId="{F98810A7-E114-447A-A7D6-69B27CFB5650}"/>
          </ac:spMkLst>
        </pc:spChg>
        <pc:spChg chg="add del">
          <ac:chgData name="西澤　凱晶" userId="ef96cedb-317f-40ac-9946-84c60714be72" providerId="ADAL" clId="{7D1CBCB1-CF8F-4B65-94F1-A06D4965A716}" dt="2025-07-29T15:15:54.627" v="1106" actId="26606"/>
          <ac:spMkLst>
            <pc:docMk/>
            <pc:sldMk cId="3692182038" sldId="272"/>
            <ac:spMk id="49" creationId="{221DB897-A621-4D5F-AC81-91199AC4370E}"/>
          </ac:spMkLst>
        </pc:spChg>
        <pc:spChg chg="add del">
          <ac:chgData name="西澤　凱晶" userId="ef96cedb-317f-40ac-9946-84c60714be72" providerId="ADAL" clId="{7D1CBCB1-CF8F-4B65-94F1-A06D4965A716}" dt="2025-07-29T15:38:51.798" v="1120" actId="26606"/>
          <ac:spMkLst>
            <pc:docMk/>
            <pc:sldMk cId="3692182038" sldId="272"/>
            <ac:spMk id="56" creationId="{4AC0CD9D-7610-4620-93B4-798CCD9AB581}"/>
          </ac:spMkLst>
        </pc:spChg>
        <pc:spChg chg="add del">
          <ac:chgData name="西澤　凱晶" userId="ef96cedb-317f-40ac-9946-84c60714be72" providerId="ADAL" clId="{7D1CBCB1-CF8F-4B65-94F1-A06D4965A716}" dt="2025-07-29T15:38:25.478" v="1115" actId="26606"/>
          <ac:spMkLst>
            <pc:docMk/>
            <pc:sldMk cId="3692182038" sldId="272"/>
            <ac:spMk id="57" creationId="{4AC0CD9D-7610-4620-93B4-798CCD9AB581}"/>
          </ac:spMkLst>
        </pc:spChg>
        <pc:spChg chg="add del">
          <ac:chgData name="西澤　凱晶" userId="ef96cedb-317f-40ac-9946-84c60714be72" providerId="ADAL" clId="{7D1CBCB1-CF8F-4B65-94F1-A06D4965A716}" dt="2025-07-29T15:38:51.798" v="1120" actId="26606"/>
          <ac:spMkLst>
            <pc:docMk/>
            <pc:sldMk cId="3692182038" sldId="272"/>
            <ac:spMk id="62" creationId="{DE4D62F9-188E-4530-84C2-24BDEE4BEB82}"/>
          </ac:spMkLst>
        </pc:spChg>
        <pc:spChg chg="add del">
          <ac:chgData name="西澤　凱晶" userId="ef96cedb-317f-40ac-9946-84c60714be72" providerId="ADAL" clId="{7D1CBCB1-CF8F-4B65-94F1-A06D4965A716}" dt="2025-07-29T15:38:25.478" v="1115" actId="26606"/>
          <ac:spMkLst>
            <pc:docMk/>
            <pc:sldMk cId="3692182038" sldId="272"/>
            <ac:spMk id="63" creationId="{DE4D62F9-188E-4530-84C2-24BDEE4BEB82}"/>
          </ac:spMkLst>
        </pc:spChg>
        <pc:spChg chg="add del">
          <ac:chgData name="西澤　凱晶" userId="ef96cedb-317f-40ac-9946-84c60714be72" providerId="ADAL" clId="{7D1CBCB1-CF8F-4B65-94F1-A06D4965A716}" dt="2025-07-29T15:38:51.798" v="1120" actId="26606"/>
          <ac:spMkLst>
            <pc:docMk/>
            <pc:sldMk cId="3692182038" sldId="272"/>
            <ac:spMk id="64" creationId="{D67CA421-FA2B-47ED-A101-F8BBEBB2976B}"/>
          </ac:spMkLst>
        </pc:spChg>
        <pc:spChg chg="add del">
          <ac:chgData name="西澤　凱晶" userId="ef96cedb-317f-40ac-9946-84c60714be72" providerId="ADAL" clId="{7D1CBCB1-CF8F-4B65-94F1-A06D4965A716}" dt="2025-07-29T15:38:25.478" v="1115" actId="26606"/>
          <ac:spMkLst>
            <pc:docMk/>
            <pc:sldMk cId="3692182038" sldId="272"/>
            <ac:spMk id="65" creationId="{D67CA421-FA2B-47ED-A101-F8BBEBB2976B}"/>
          </ac:spMkLst>
        </pc:spChg>
        <pc:spChg chg="add del">
          <ac:chgData name="西澤　凱晶" userId="ef96cedb-317f-40ac-9946-84c60714be72" providerId="ADAL" clId="{7D1CBCB1-CF8F-4B65-94F1-A06D4965A716}" dt="2025-07-29T15:38:51.798" v="1120" actId="26606"/>
          <ac:spMkLst>
            <pc:docMk/>
            <pc:sldMk cId="3692182038" sldId="272"/>
            <ac:spMk id="66" creationId="{12425D82-CD5E-45A4-9542-70951E59F2D1}"/>
          </ac:spMkLst>
        </pc:spChg>
        <pc:spChg chg="add del">
          <ac:chgData name="西澤　凱晶" userId="ef96cedb-317f-40ac-9946-84c60714be72" providerId="ADAL" clId="{7D1CBCB1-CF8F-4B65-94F1-A06D4965A716}" dt="2025-07-29T15:38:25.478" v="1115" actId="26606"/>
          <ac:spMkLst>
            <pc:docMk/>
            <pc:sldMk cId="3692182038" sldId="272"/>
            <ac:spMk id="67" creationId="{12425D82-CD5E-45A4-9542-70951E59F2D1}"/>
          </ac:spMkLst>
        </pc:spChg>
        <pc:spChg chg="add del">
          <ac:chgData name="西澤　凱晶" userId="ef96cedb-317f-40ac-9946-84c60714be72" providerId="ADAL" clId="{7D1CBCB1-CF8F-4B65-94F1-A06D4965A716}" dt="2025-07-29T15:38:51.798" v="1120" actId="26606"/>
          <ac:spMkLst>
            <pc:docMk/>
            <pc:sldMk cId="3692182038" sldId="272"/>
            <ac:spMk id="68" creationId="{221DB897-A621-4D5F-AC81-91199AC4370E}"/>
          </ac:spMkLst>
        </pc:spChg>
        <pc:spChg chg="add del">
          <ac:chgData name="西澤　凱晶" userId="ef96cedb-317f-40ac-9946-84c60714be72" providerId="ADAL" clId="{7D1CBCB1-CF8F-4B65-94F1-A06D4965A716}" dt="2025-07-29T15:38:25.478" v="1115" actId="26606"/>
          <ac:spMkLst>
            <pc:docMk/>
            <pc:sldMk cId="3692182038" sldId="272"/>
            <ac:spMk id="69" creationId="{221DB897-A621-4D5F-AC81-91199AC4370E}"/>
          </ac:spMkLst>
        </pc:spChg>
        <pc:spChg chg="add del">
          <ac:chgData name="西澤　凱晶" userId="ef96cedb-317f-40ac-9946-84c60714be72" providerId="ADAL" clId="{7D1CBCB1-CF8F-4B65-94F1-A06D4965A716}" dt="2025-07-30T01:17:12.261" v="1617" actId="26606"/>
          <ac:spMkLst>
            <pc:docMk/>
            <pc:sldMk cId="3692182038" sldId="272"/>
            <ac:spMk id="79" creationId="{4AC0CD9D-7610-4620-93B4-798CCD9AB581}"/>
          </ac:spMkLst>
        </pc:spChg>
        <pc:spChg chg="add del">
          <ac:chgData name="西澤　凱晶" userId="ef96cedb-317f-40ac-9946-84c60714be72" providerId="ADAL" clId="{7D1CBCB1-CF8F-4B65-94F1-A06D4965A716}" dt="2025-07-30T01:17:00.117" v="1612" actId="26606"/>
          <ac:spMkLst>
            <pc:docMk/>
            <pc:sldMk cId="3692182038" sldId="272"/>
            <ac:spMk id="80" creationId="{4AC0CD9D-7610-4620-93B4-798CCD9AB581}"/>
          </ac:spMkLst>
        </pc:spChg>
        <pc:spChg chg="add del">
          <ac:chgData name="西澤　凱晶" userId="ef96cedb-317f-40ac-9946-84c60714be72" providerId="ADAL" clId="{7D1CBCB1-CF8F-4B65-94F1-A06D4965A716}" dt="2025-07-30T01:17:12.261" v="1617" actId="26606"/>
          <ac:spMkLst>
            <pc:docMk/>
            <pc:sldMk cId="3692182038" sldId="272"/>
            <ac:spMk id="85" creationId="{DE4D62F9-188E-4530-84C2-24BDEE4BEB82}"/>
          </ac:spMkLst>
        </pc:spChg>
        <pc:spChg chg="add del">
          <ac:chgData name="西澤　凱晶" userId="ef96cedb-317f-40ac-9946-84c60714be72" providerId="ADAL" clId="{7D1CBCB1-CF8F-4B65-94F1-A06D4965A716}" dt="2025-07-30T01:17:00.117" v="1612" actId="26606"/>
          <ac:spMkLst>
            <pc:docMk/>
            <pc:sldMk cId="3692182038" sldId="272"/>
            <ac:spMk id="86" creationId="{DE4D62F9-188E-4530-84C2-24BDEE4BEB82}"/>
          </ac:spMkLst>
        </pc:spChg>
        <pc:spChg chg="add del">
          <ac:chgData name="西澤　凱晶" userId="ef96cedb-317f-40ac-9946-84c60714be72" providerId="ADAL" clId="{7D1CBCB1-CF8F-4B65-94F1-A06D4965A716}" dt="2025-07-30T01:17:12.261" v="1617" actId="26606"/>
          <ac:spMkLst>
            <pc:docMk/>
            <pc:sldMk cId="3692182038" sldId="272"/>
            <ac:spMk id="87" creationId="{757B325C-3E35-45CF-9D07-3BCB281F3B9C}"/>
          </ac:spMkLst>
        </pc:spChg>
        <pc:spChg chg="add del">
          <ac:chgData name="西澤　凱晶" userId="ef96cedb-317f-40ac-9946-84c60714be72" providerId="ADAL" clId="{7D1CBCB1-CF8F-4B65-94F1-A06D4965A716}" dt="2025-07-30T01:17:00.117" v="1612" actId="26606"/>
          <ac:spMkLst>
            <pc:docMk/>
            <pc:sldMk cId="3692182038" sldId="272"/>
            <ac:spMk id="88" creationId="{757B325C-3E35-45CF-9D07-3BCB281F3B9C}"/>
          </ac:spMkLst>
        </pc:spChg>
        <pc:spChg chg="add del">
          <ac:chgData name="西澤　凱晶" userId="ef96cedb-317f-40ac-9946-84c60714be72" providerId="ADAL" clId="{7D1CBCB1-CF8F-4B65-94F1-A06D4965A716}" dt="2025-07-30T01:17:12.261" v="1617" actId="26606"/>
          <ac:spMkLst>
            <pc:docMk/>
            <pc:sldMk cId="3692182038" sldId="272"/>
            <ac:spMk id="89" creationId="{C24BEC42-AFF3-40D1-93A2-A27A42E1E23C}"/>
          </ac:spMkLst>
        </pc:spChg>
        <pc:spChg chg="add del">
          <ac:chgData name="西澤　凱晶" userId="ef96cedb-317f-40ac-9946-84c60714be72" providerId="ADAL" clId="{7D1CBCB1-CF8F-4B65-94F1-A06D4965A716}" dt="2025-07-30T01:17:00.117" v="1612" actId="26606"/>
          <ac:spMkLst>
            <pc:docMk/>
            <pc:sldMk cId="3692182038" sldId="272"/>
            <ac:spMk id="90" creationId="{C24BEC42-AFF3-40D1-93A2-A27A42E1E23C}"/>
          </ac:spMkLst>
        </pc:spChg>
        <pc:spChg chg="add del">
          <ac:chgData name="西澤　凱晶" userId="ef96cedb-317f-40ac-9946-84c60714be72" providerId="ADAL" clId="{7D1CBCB1-CF8F-4B65-94F1-A06D4965A716}" dt="2025-07-30T01:17:12.261" v="1617" actId="26606"/>
          <ac:spMkLst>
            <pc:docMk/>
            <pc:sldMk cId="3692182038" sldId="272"/>
            <ac:spMk id="91" creationId="{608F427C-1EC9-4280-9367-F2B3AA063E82}"/>
          </ac:spMkLst>
        </pc:spChg>
        <pc:spChg chg="add del">
          <ac:chgData name="西澤　凱晶" userId="ef96cedb-317f-40ac-9946-84c60714be72" providerId="ADAL" clId="{7D1CBCB1-CF8F-4B65-94F1-A06D4965A716}" dt="2025-07-30T01:17:00.117" v="1612" actId="26606"/>
          <ac:spMkLst>
            <pc:docMk/>
            <pc:sldMk cId="3692182038" sldId="272"/>
            <ac:spMk id="92" creationId="{608F427C-1EC9-4280-9367-F2B3AA063E82}"/>
          </ac:spMkLst>
        </pc:spChg>
        <pc:spChg chg="add mod">
          <ac:chgData name="西澤　凱晶" userId="ef96cedb-317f-40ac-9946-84c60714be72" providerId="ADAL" clId="{7D1CBCB1-CF8F-4B65-94F1-A06D4965A716}" dt="2025-07-30T01:17:50.190" v="1657" actId="14100"/>
          <ac:spMkLst>
            <pc:docMk/>
            <pc:sldMk cId="3692182038" sldId="272"/>
            <ac:spMk id="93" creationId="{3B2D3DC4-17CA-C35C-B596-65A4DBBD3CA4}"/>
          </ac:spMkLst>
        </pc:spChg>
        <pc:spChg chg="add del">
          <ac:chgData name="西澤　凱晶" userId="ef96cedb-317f-40ac-9946-84c60714be72" providerId="ADAL" clId="{7D1CBCB1-CF8F-4B65-94F1-A06D4965A716}" dt="2025-07-30T01:17:00.117" v="1612" actId="26606"/>
          <ac:spMkLst>
            <pc:docMk/>
            <pc:sldMk cId="3692182038" sldId="272"/>
            <ac:spMk id="94" creationId="{F98810A7-E114-447A-A7D6-69B27CFB5650}"/>
          </ac:spMkLst>
        </pc:spChg>
        <pc:spChg chg="add del">
          <ac:chgData name="西澤　凱晶" userId="ef96cedb-317f-40ac-9946-84c60714be72" providerId="ADAL" clId="{7D1CBCB1-CF8F-4B65-94F1-A06D4965A716}" dt="2025-07-30T01:17:12.261" v="1617" actId="26606"/>
          <ac:spMkLst>
            <pc:docMk/>
            <pc:sldMk cId="3692182038" sldId="272"/>
            <ac:spMk id="96" creationId="{F98810A7-E114-447A-A7D6-69B27CFB5650}"/>
          </ac:spMkLst>
        </pc:spChg>
        <pc:graphicFrameChg chg="add del mod modGraphic">
          <ac:chgData name="西澤　凱晶" userId="ef96cedb-317f-40ac-9946-84c60714be72" providerId="ADAL" clId="{7D1CBCB1-CF8F-4B65-94F1-A06D4965A716}" dt="2025-07-29T15:07:33.668" v="1053" actId="478"/>
          <ac:graphicFrameMkLst>
            <pc:docMk/>
            <pc:sldMk cId="3692182038" sldId="272"/>
            <ac:graphicFrameMk id="4" creationId="{5F253926-94CD-C1F8-A449-D0DF6B0D9B52}"/>
          </ac:graphicFrameMkLst>
        </pc:graphicFrameChg>
        <pc:graphicFrameChg chg="add mod">
          <ac:chgData name="西澤　凱晶" userId="ef96cedb-317f-40ac-9946-84c60714be72" providerId="ADAL" clId="{7D1CBCB1-CF8F-4B65-94F1-A06D4965A716}" dt="2025-07-29T15:07:08.951" v="1046"/>
          <ac:graphicFrameMkLst>
            <pc:docMk/>
            <pc:sldMk cId="3692182038" sldId="272"/>
            <ac:graphicFrameMk id="5" creationId="{774227DF-67F8-41EB-82DA-D43BB238DA90}"/>
          </ac:graphicFrameMkLst>
        </pc:graphicFrameChg>
        <pc:graphicFrameChg chg="add del mod">
          <ac:chgData name="西澤　凱晶" userId="ef96cedb-317f-40ac-9946-84c60714be72" providerId="ADAL" clId="{7D1CBCB1-CF8F-4B65-94F1-A06D4965A716}" dt="2025-07-29T15:13:28.619" v="1062" actId="478"/>
          <ac:graphicFrameMkLst>
            <pc:docMk/>
            <pc:sldMk cId="3692182038" sldId="272"/>
            <ac:graphicFrameMk id="24" creationId="{918D11B6-F156-FD9F-875C-1B3289091C40}"/>
          </ac:graphicFrameMkLst>
        </pc:graphicFrameChg>
        <pc:graphicFrameChg chg="add del mod">
          <ac:chgData name="西澤　凱晶" userId="ef96cedb-317f-40ac-9946-84c60714be72" providerId="ADAL" clId="{7D1CBCB1-CF8F-4B65-94F1-A06D4965A716}" dt="2025-07-29T15:16:00.560" v="1108" actId="478"/>
          <ac:graphicFrameMkLst>
            <pc:docMk/>
            <pc:sldMk cId="3692182038" sldId="272"/>
            <ac:graphicFrameMk id="28" creationId="{64278769-76A9-6E7C-49A1-E272CD904BAD}"/>
          </ac:graphicFrameMkLst>
        </pc:graphicFrameChg>
        <pc:graphicFrameChg chg="add del mod">
          <ac:chgData name="西澤　凱晶" userId="ef96cedb-317f-40ac-9946-84c60714be72" providerId="ADAL" clId="{7D1CBCB1-CF8F-4B65-94F1-A06D4965A716}" dt="2025-07-29T15:38:56.167" v="1121" actId="478"/>
          <ac:graphicFrameMkLst>
            <pc:docMk/>
            <pc:sldMk cId="3692182038" sldId="272"/>
            <ac:graphicFrameMk id="48" creationId="{7E2F0874-6538-F8B7-A0AE-98494BC670E4}"/>
          </ac:graphicFrameMkLst>
        </pc:graphicFrameChg>
        <pc:graphicFrameChg chg="add del mod">
          <ac:chgData name="西澤　凱晶" userId="ef96cedb-317f-40ac-9946-84c60714be72" providerId="ADAL" clId="{7D1CBCB1-CF8F-4B65-94F1-A06D4965A716}" dt="2025-07-30T01:17:01.575" v="1613" actId="478"/>
          <ac:graphicFrameMkLst>
            <pc:docMk/>
            <pc:sldMk cId="3692182038" sldId="272"/>
            <ac:graphicFrameMk id="71" creationId="{350DBCAE-F83C-8690-B3FE-615B31E32C82}"/>
          </ac:graphicFrameMkLst>
        </pc:graphicFrameChg>
        <pc:graphicFrameChg chg="add mod">
          <ac:chgData name="西澤　凱晶" userId="ef96cedb-317f-40ac-9946-84c60714be72" providerId="ADAL" clId="{7D1CBCB1-CF8F-4B65-94F1-A06D4965A716}" dt="2025-07-30T01:17:01.970" v="1614"/>
          <ac:graphicFrameMkLst>
            <pc:docMk/>
            <pc:sldMk cId="3692182038" sldId="272"/>
            <ac:graphicFrameMk id="72" creationId="{DBBC56C4-36D2-BFCA-B4A8-CB24C27ECA5F}"/>
          </ac:graphicFrameMkLst>
        </pc:graphicFrameChg>
        <pc:graphicFrameChg chg="add del mod">
          <ac:chgData name="西澤　凱晶" userId="ef96cedb-317f-40ac-9946-84c60714be72" providerId="ADAL" clId="{7D1CBCB1-CF8F-4B65-94F1-A06D4965A716}" dt="2025-07-30T01:17:13.937" v="1618" actId="478"/>
          <ac:graphicFrameMkLst>
            <pc:docMk/>
            <pc:sldMk cId="3692182038" sldId="272"/>
            <ac:graphicFrameMk id="73" creationId="{7CE36EF2-D721-9FA6-F6AA-B53B4D517954}"/>
          </ac:graphicFrameMkLst>
        </pc:graphicFrameChg>
        <pc:graphicFrameChg chg="add mod">
          <ac:chgData name="西澤　凱晶" userId="ef96cedb-317f-40ac-9946-84c60714be72" providerId="ADAL" clId="{7D1CBCB1-CF8F-4B65-94F1-A06D4965A716}" dt="2025-07-30T01:17:28.633" v="1653" actId="1035"/>
          <ac:graphicFrameMkLst>
            <pc:docMk/>
            <pc:sldMk cId="3692182038" sldId="272"/>
            <ac:graphicFrameMk id="74" creationId="{7F15D2EC-C3D2-B8DB-7510-E2F91E660A2D}"/>
          </ac:graphicFrameMkLst>
        </pc:graphicFrameChg>
        <pc:picChg chg="del">
          <ac:chgData name="西澤　凱晶" userId="ef96cedb-317f-40ac-9946-84c60714be72" providerId="ADAL" clId="{7D1CBCB1-CF8F-4B65-94F1-A06D4965A716}" dt="2025-07-29T12:48:00.962" v="1040" actId="478"/>
          <ac:picMkLst>
            <pc:docMk/>
            <pc:sldMk cId="3692182038" sldId="272"/>
            <ac:picMk id="3" creationId="{AAA1EDAE-6559-CDC4-7731-D676602740D8}"/>
          </ac:picMkLst>
        </pc:picChg>
        <pc:picChg chg="add del">
          <ac:chgData name="西澤　凱晶" userId="ef96cedb-317f-40ac-9946-84c60714be72" providerId="ADAL" clId="{7D1CBCB1-CF8F-4B65-94F1-A06D4965A716}" dt="2025-07-29T15:07:30.852" v="1052" actId="26606"/>
          <ac:picMkLst>
            <pc:docMk/>
            <pc:sldMk cId="3692182038" sldId="272"/>
            <ac:picMk id="6" creationId="{41B68C77-138E-4BF7-A276-BD0C78A4219F}"/>
          </ac:picMkLst>
        </pc:picChg>
        <pc:picChg chg="add del">
          <ac:chgData name="西澤　凱晶" userId="ef96cedb-317f-40ac-9946-84c60714be72" providerId="ADAL" clId="{7D1CBCB1-CF8F-4B65-94F1-A06D4965A716}" dt="2025-07-29T15:07:30.852" v="1052" actId="26606"/>
          <ac:picMkLst>
            <pc:docMk/>
            <pc:sldMk cId="3692182038" sldId="272"/>
            <ac:picMk id="7" creationId="{7C268552-D473-46ED-B1B8-422042C4DEF1}"/>
          </ac:picMkLst>
        </pc:picChg>
        <pc:picChg chg="add del">
          <ac:chgData name="西澤　凱晶" userId="ef96cedb-317f-40ac-9946-84c60714be72" providerId="ADAL" clId="{7D1CBCB1-CF8F-4B65-94F1-A06D4965A716}" dt="2025-07-29T15:07:07.246" v="1045" actId="26606"/>
          <ac:picMkLst>
            <pc:docMk/>
            <pc:sldMk cId="3692182038" sldId="272"/>
            <ac:picMk id="9" creationId="{41B68C77-138E-4BF7-A276-BD0C78A4219F}"/>
          </ac:picMkLst>
        </pc:picChg>
        <pc:picChg chg="add del">
          <ac:chgData name="西澤　凱晶" userId="ef96cedb-317f-40ac-9946-84c60714be72" providerId="ADAL" clId="{7D1CBCB1-CF8F-4B65-94F1-A06D4965A716}" dt="2025-07-29T15:07:30.852" v="1052" actId="26606"/>
          <ac:picMkLst>
            <pc:docMk/>
            <pc:sldMk cId="3692182038" sldId="272"/>
            <ac:picMk id="10" creationId="{B9238B3E-24AA-439A-B527-6C5DF6D72145}"/>
          </ac:picMkLst>
        </pc:picChg>
        <pc:picChg chg="add del">
          <ac:chgData name="西澤　凱晶" userId="ef96cedb-317f-40ac-9946-84c60714be72" providerId="ADAL" clId="{7D1CBCB1-CF8F-4B65-94F1-A06D4965A716}" dt="2025-07-29T15:07:07.246" v="1045" actId="26606"/>
          <ac:picMkLst>
            <pc:docMk/>
            <pc:sldMk cId="3692182038" sldId="272"/>
            <ac:picMk id="11" creationId="{7C268552-D473-46ED-B1B8-422042C4DEF1}"/>
          </ac:picMkLst>
        </pc:picChg>
        <pc:picChg chg="add del">
          <ac:chgData name="西澤　凱晶" userId="ef96cedb-317f-40ac-9946-84c60714be72" providerId="ADAL" clId="{7D1CBCB1-CF8F-4B65-94F1-A06D4965A716}" dt="2025-07-29T15:07:30.852" v="1052" actId="26606"/>
          <ac:picMkLst>
            <pc:docMk/>
            <pc:sldMk cId="3692182038" sldId="272"/>
            <ac:picMk id="12" creationId="{69F01145-BEA3-4CBF-AA21-10077B948CA8}"/>
          </ac:picMkLst>
        </pc:picChg>
        <pc:picChg chg="add del">
          <ac:chgData name="西澤　凱晶" userId="ef96cedb-317f-40ac-9946-84c60714be72" providerId="ADAL" clId="{7D1CBCB1-CF8F-4B65-94F1-A06D4965A716}" dt="2025-07-29T15:07:07.246" v="1045" actId="26606"/>
          <ac:picMkLst>
            <pc:docMk/>
            <pc:sldMk cId="3692182038" sldId="272"/>
            <ac:picMk id="15" creationId="{B9238B3E-24AA-439A-B527-6C5DF6D72145}"/>
          </ac:picMkLst>
        </pc:picChg>
        <pc:picChg chg="add del mod">
          <ac:chgData name="西澤　凱晶" userId="ef96cedb-317f-40ac-9946-84c60714be72" providerId="ADAL" clId="{7D1CBCB1-CF8F-4B65-94F1-A06D4965A716}" dt="2025-07-29T15:07:39.546" v="1056" actId="478"/>
          <ac:picMkLst>
            <pc:docMk/>
            <pc:sldMk cId="3692182038" sldId="272"/>
            <ac:picMk id="22" creationId="{F94E2140-89DA-E8F3-8980-ED9B5B3947FF}"/>
          </ac:picMkLst>
        </pc:picChg>
        <pc:picChg chg="add del mod">
          <ac:chgData name="西澤　凱晶" userId="ef96cedb-317f-40ac-9946-84c60714be72" providerId="ADAL" clId="{7D1CBCB1-CF8F-4B65-94F1-A06D4965A716}" dt="2025-07-29T15:15:43.181" v="1104" actId="478"/>
          <ac:picMkLst>
            <pc:docMk/>
            <pc:sldMk cId="3692182038" sldId="272"/>
            <ac:picMk id="26" creationId="{600DD973-98D1-FFFE-7249-2BD92D51411E}"/>
          </ac:picMkLst>
        </pc:picChg>
        <pc:picChg chg="add del">
          <ac:chgData name="西澤　凱晶" userId="ef96cedb-317f-40ac-9946-84c60714be72" providerId="ADAL" clId="{7D1CBCB1-CF8F-4B65-94F1-A06D4965A716}" dt="2025-07-29T15:15:54.627" v="1106" actId="26606"/>
          <ac:picMkLst>
            <pc:docMk/>
            <pc:sldMk cId="3692182038" sldId="272"/>
            <ac:picMk id="30" creationId="{41B68C77-138E-4BF7-A276-BD0C78A4219F}"/>
          </ac:picMkLst>
        </pc:picChg>
        <pc:picChg chg="add del">
          <ac:chgData name="西澤　凱晶" userId="ef96cedb-317f-40ac-9946-84c60714be72" providerId="ADAL" clId="{7D1CBCB1-CF8F-4B65-94F1-A06D4965A716}" dt="2025-07-29T15:13:21.168" v="1059" actId="26606"/>
          <ac:picMkLst>
            <pc:docMk/>
            <pc:sldMk cId="3692182038" sldId="272"/>
            <ac:picMk id="31" creationId="{7C268552-D473-46ED-B1B8-422042C4DEF1}"/>
          </ac:picMkLst>
        </pc:picChg>
        <pc:picChg chg="add del">
          <ac:chgData name="西澤　凱晶" userId="ef96cedb-317f-40ac-9946-84c60714be72" providerId="ADAL" clId="{7D1CBCB1-CF8F-4B65-94F1-A06D4965A716}" dt="2025-07-29T15:15:54.627" v="1106" actId="26606"/>
          <ac:picMkLst>
            <pc:docMk/>
            <pc:sldMk cId="3692182038" sldId="272"/>
            <ac:picMk id="32" creationId="{7C268552-D473-46ED-B1B8-422042C4DEF1}"/>
          </ac:picMkLst>
        </pc:picChg>
        <pc:picChg chg="add del">
          <ac:chgData name="西澤　凱晶" userId="ef96cedb-317f-40ac-9946-84c60714be72" providerId="ADAL" clId="{7D1CBCB1-CF8F-4B65-94F1-A06D4965A716}" dt="2025-07-29T15:13:21.168" v="1059" actId="26606"/>
          <ac:picMkLst>
            <pc:docMk/>
            <pc:sldMk cId="3692182038" sldId="272"/>
            <ac:picMk id="35" creationId="{B9238B3E-24AA-439A-B527-6C5DF6D72145}"/>
          </ac:picMkLst>
        </pc:picChg>
        <pc:picChg chg="add del">
          <ac:chgData name="西澤　凱晶" userId="ef96cedb-317f-40ac-9946-84c60714be72" providerId="ADAL" clId="{7D1CBCB1-CF8F-4B65-94F1-A06D4965A716}" dt="2025-07-29T15:15:54.627" v="1106" actId="26606"/>
          <ac:picMkLst>
            <pc:docMk/>
            <pc:sldMk cId="3692182038" sldId="272"/>
            <ac:picMk id="36" creationId="{B9238B3E-24AA-439A-B527-6C5DF6D72145}"/>
          </ac:picMkLst>
        </pc:picChg>
        <pc:picChg chg="add del">
          <ac:chgData name="西澤　凱晶" userId="ef96cedb-317f-40ac-9946-84c60714be72" providerId="ADAL" clId="{7D1CBCB1-CF8F-4B65-94F1-A06D4965A716}" dt="2025-07-29T15:13:21.168" v="1059" actId="26606"/>
          <ac:picMkLst>
            <pc:docMk/>
            <pc:sldMk cId="3692182038" sldId="272"/>
            <ac:picMk id="37" creationId="{69F01145-BEA3-4CBF-AA21-10077B948CA8}"/>
          </ac:picMkLst>
        </pc:picChg>
        <pc:picChg chg="add del">
          <ac:chgData name="西澤　凱晶" userId="ef96cedb-317f-40ac-9946-84c60714be72" providerId="ADAL" clId="{7D1CBCB1-CF8F-4B65-94F1-A06D4965A716}" dt="2025-07-29T15:15:54.627" v="1106" actId="26606"/>
          <ac:picMkLst>
            <pc:docMk/>
            <pc:sldMk cId="3692182038" sldId="272"/>
            <ac:picMk id="38" creationId="{69F01145-BEA3-4CBF-AA21-10077B948CA8}"/>
          </ac:picMkLst>
        </pc:picChg>
        <pc:picChg chg="add del mod">
          <ac:chgData name="西澤　凱晶" userId="ef96cedb-317f-40ac-9946-84c60714be72" providerId="ADAL" clId="{7D1CBCB1-CF8F-4B65-94F1-A06D4965A716}" dt="2025-07-29T15:38:19.004" v="1112" actId="478"/>
          <ac:picMkLst>
            <pc:docMk/>
            <pc:sldMk cId="3692182038" sldId="272"/>
            <ac:picMk id="46" creationId="{CEDD5748-3F69-41D2-C03F-8333633E05C5}"/>
          </ac:picMkLst>
        </pc:picChg>
        <pc:picChg chg="add">
          <ac:chgData name="西澤　凱晶" userId="ef96cedb-317f-40ac-9946-84c60714be72" providerId="ADAL" clId="{7D1CBCB1-CF8F-4B65-94F1-A06D4965A716}" dt="2025-07-29T15:38:28.961" v="1116"/>
          <ac:picMkLst>
            <pc:docMk/>
            <pc:sldMk cId="3692182038" sldId="272"/>
            <ac:picMk id="50" creationId="{F3A8F7EB-6664-74D7-3D33-9FE621F5D639}"/>
          </ac:picMkLst>
        </pc:picChg>
        <pc:picChg chg="add mod">
          <ac:chgData name="西澤　凱晶" userId="ef96cedb-317f-40ac-9946-84c60714be72" providerId="ADAL" clId="{7D1CBCB1-CF8F-4B65-94F1-A06D4965A716}" dt="2025-07-29T15:38:33.987" v="1118"/>
          <ac:picMkLst>
            <pc:docMk/>
            <pc:sldMk cId="3692182038" sldId="272"/>
            <ac:picMk id="51" creationId="{D199DDC9-B3FF-F956-5922-B508C4462C82}"/>
          </ac:picMkLst>
        </pc:picChg>
        <pc:picChg chg="add del">
          <ac:chgData name="西澤　凱晶" userId="ef96cedb-317f-40ac-9946-84c60714be72" providerId="ADAL" clId="{7D1CBCB1-CF8F-4B65-94F1-A06D4965A716}" dt="2025-07-29T15:38:51.798" v="1120" actId="26606"/>
          <ac:picMkLst>
            <pc:docMk/>
            <pc:sldMk cId="3692182038" sldId="272"/>
            <ac:picMk id="52" creationId="{41B68C77-138E-4BF7-A276-BD0C78A4219F}"/>
          </ac:picMkLst>
        </pc:picChg>
        <pc:picChg chg="add del">
          <ac:chgData name="西澤　凱晶" userId="ef96cedb-317f-40ac-9946-84c60714be72" providerId="ADAL" clId="{7D1CBCB1-CF8F-4B65-94F1-A06D4965A716}" dt="2025-07-29T15:38:25.478" v="1115" actId="26606"/>
          <ac:picMkLst>
            <pc:docMk/>
            <pc:sldMk cId="3692182038" sldId="272"/>
            <ac:picMk id="53" creationId="{41B68C77-138E-4BF7-A276-BD0C78A4219F}"/>
          </ac:picMkLst>
        </pc:picChg>
        <pc:picChg chg="add del">
          <ac:chgData name="西澤　凱晶" userId="ef96cedb-317f-40ac-9946-84c60714be72" providerId="ADAL" clId="{7D1CBCB1-CF8F-4B65-94F1-A06D4965A716}" dt="2025-07-29T15:38:51.798" v="1120" actId="26606"/>
          <ac:picMkLst>
            <pc:docMk/>
            <pc:sldMk cId="3692182038" sldId="272"/>
            <ac:picMk id="54" creationId="{7C268552-D473-46ED-B1B8-422042C4DEF1}"/>
          </ac:picMkLst>
        </pc:picChg>
        <pc:picChg chg="add del">
          <ac:chgData name="西澤　凱晶" userId="ef96cedb-317f-40ac-9946-84c60714be72" providerId="ADAL" clId="{7D1CBCB1-CF8F-4B65-94F1-A06D4965A716}" dt="2025-07-29T15:38:25.478" v="1115" actId="26606"/>
          <ac:picMkLst>
            <pc:docMk/>
            <pc:sldMk cId="3692182038" sldId="272"/>
            <ac:picMk id="55" creationId="{7C268552-D473-46ED-B1B8-422042C4DEF1}"/>
          </ac:picMkLst>
        </pc:picChg>
        <pc:picChg chg="add del">
          <ac:chgData name="西澤　凱晶" userId="ef96cedb-317f-40ac-9946-84c60714be72" providerId="ADAL" clId="{7D1CBCB1-CF8F-4B65-94F1-A06D4965A716}" dt="2025-07-29T15:38:51.798" v="1120" actId="26606"/>
          <ac:picMkLst>
            <pc:docMk/>
            <pc:sldMk cId="3692182038" sldId="272"/>
            <ac:picMk id="58" creationId="{B9238B3E-24AA-439A-B527-6C5DF6D72145}"/>
          </ac:picMkLst>
        </pc:picChg>
        <pc:picChg chg="add del">
          <ac:chgData name="西澤　凱晶" userId="ef96cedb-317f-40ac-9946-84c60714be72" providerId="ADAL" clId="{7D1CBCB1-CF8F-4B65-94F1-A06D4965A716}" dt="2025-07-29T15:38:25.478" v="1115" actId="26606"/>
          <ac:picMkLst>
            <pc:docMk/>
            <pc:sldMk cId="3692182038" sldId="272"/>
            <ac:picMk id="59" creationId="{B9238B3E-24AA-439A-B527-6C5DF6D72145}"/>
          </ac:picMkLst>
        </pc:picChg>
        <pc:picChg chg="add del">
          <ac:chgData name="西澤　凱晶" userId="ef96cedb-317f-40ac-9946-84c60714be72" providerId="ADAL" clId="{7D1CBCB1-CF8F-4B65-94F1-A06D4965A716}" dt="2025-07-29T15:38:51.798" v="1120" actId="26606"/>
          <ac:picMkLst>
            <pc:docMk/>
            <pc:sldMk cId="3692182038" sldId="272"/>
            <ac:picMk id="60" creationId="{69F01145-BEA3-4CBF-AA21-10077B948CA8}"/>
          </ac:picMkLst>
        </pc:picChg>
        <pc:picChg chg="add del">
          <ac:chgData name="西澤　凱晶" userId="ef96cedb-317f-40ac-9946-84c60714be72" providerId="ADAL" clId="{7D1CBCB1-CF8F-4B65-94F1-A06D4965A716}" dt="2025-07-29T15:38:25.478" v="1115" actId="26606"/>
          <ac:picMkLst>
            <pc:docMk/>
            <pc:sldMk cId="3692182038" sldId="272"/>
            <ac:picMk id="61" creationId="{69F01145-BEA3-4CBF-AA21-10077B948CA8}"/>
          </ac:picMkLst>
        </pc:picChg>
        <pc:picChg chg="add del mod modCrop">
          <ac:chgData name="西澤　凱晶" userId="ef96cedb-317f-40ac-9946-84c60714be72" providerId="ADAL" clId="{7D1CBCB1-CF8F-4B65-94F1-A06D4965A716}" dt="2025-07-30T01:16:51.450" v="1609" actId="478"/>
          <ac:picMkLst>
            <pc:docMk/>
            <pc:sldMk cId="3692182038" sldId="272"/>
            <ac:picMk id="70" creationId="{0396C72E-F84A-C466-C82A-C6B262A205EF}"/>
          </ac:picMkLst>
        </pc:picChg>
        <pc:picChg chg="add">
          <ac:chgData name="西澤　凱晶" userId="ef96cedb-317f-40ac-9946-84c60714be72" providerId="ADAL" clId="{7D1CBCB1-CF8F-4B65-94F1-A06D4965A716}" dt="2025-07-30T01:17:06.595" v="1616" actId="26606"/>
          <ac:picMkLst>
            <pc:docMk/>
            <pc:sldMk cId="3692182038" sldId="272"/>
            <ac:picMk id="75" creationId="{41B68C77-138E-4BF7-A276-BD0C78A4219F}"/>
          </ac:picMkLst>
        </pc:picChg>
        <pc:picChg chg="add del">
          <ac:chgData name="西澤　凱晶" userId="ef96cedb-317f-40ac-9946-84c60714be72" providerId="ADAL" clId="{7D1CBCB1-CF8F-4B65-94F1-A06D4965A716}" dt="2025-07-30T01:17:00.117" v="1612" actId="26606"/>
          <ac:picMkLst>
            <pc:docMk/>
            <pc:sldMk cId="3692182038" sldId="272"/>
            <ac:picMk id="76" creationId="{41B68C77-138E-4BF7-A276-BD0C78A4219F}"/>
          </ac:picMkLst>
        </pc:picChg>
        <pc:picChg chg="add del">
          <ac:chgData name="西澤　凱晶" userId="ef96cedb-317f-40ac-9946-84c60714be72" providerId="ADAL" clId="{7D1CBCB1-CF8F-4B65-94F1-A06D4965A716}" dt="2025-07-30T01:17:12.261" v="1617" actId="26606"/>
          <ac:picMkLst>
            <pc:docMk/>
            <pc:sldMk cId="3692182038" sldId="272"/>
            <ac:picMk id="77" creationId="{7C268552-D473-46ED-B1B8-422042C4DEF1}"/>
          </ac:picMkLst>
        </pc:picChg>
        <pc:picChg chg="add del">
          <ac:chgData name="西澤　凱晶" userId="ef96cedb-317f-40ac-9946-84c60714be72" providerId="ADAL" clId="{7D1CBCB1-CF8F-4B65-94F1-A06D4965A716}" dt="2025-07-30T01:17:00.117" v="1612" actId="26606"/>
          <ac:picMkLst>
            <pc:docMk/>
            <pc:sldMk cId="3692182038" sldId="272"/>
            <ac:picMk id="78" creationId="{7C268552-D473-46ED-B1B8-422042C4DEF1}"/>
          </ac:picMkLst>
        </pc:picChg>
        <pc:picChg chg="add del">
          <ac:chgData name="西澤　凱晶" userId="ef96cedb-317f-40ac-9946-84c60714be72" providerId="ADAL" clId="{7D1CBCB1-CF8F-4B65-94F1-A06D4965A716}" dt="2025-07-30T01:17:12.261" v="1617" actId="26606"/>
          <ac:picMkLst>
            <pc:docMk/>
            <pc:sldMk cId="3692182038" sldId="272"/>
            <ac:picMk id="81" creationId="{B9238B3E-24AA-439A-B527-6C5DF6D72145}"/>
          </ac:picMkLst>
        </pc:picChg>
        <pc:picChg chg="add del">
          <ac:chgData name="西澤　凱晶" userId="ef96cedb-317f-40ac-9946-84c60714be72" providerId="ADAL" clId="{7D1CBCB1-CF8F-4B65-94F1-A06D4965A716}" dt="2025-07-30T01:17:00.117" v="1612" actId="26606"/>
          <ac:picMkLst>
            <pc:docMk/>
            <pc:sldMk cId="3692182038" sldId="272"/>
            <ac:picMk id="82" creationId="{B9238B3E-24AA-439A-B527-6C5DF6D72145}"/>
          </ac:picMkLst>
        </pc:picChg>
        <pc:picChg chg="del">
          <ac:chgData name="西澤　凱晶" userId="ef96cedb-317f-40ac-9946-84c60714be72" providerId="ADAL" clId="{7D1CBCB1-CF8F-4B65-94F1-A06D4965A716}" dt="2025-07-30T01:17:12.261" v="1617" actId="26606"/>
          <ac:picMkLst>
            <pc:docMk/>
            <pc:sldMk cId="3692182038" sldId="272"/>
            <ac:picMk id="83" creationId="{69F01145-BEA3-4CBF-AA21-10077B948CA8}"/>
          </ac:picMkLst>
        </pc:picChg>
      </pc:sldChg>
      <pc:sldChg chg="addSp delSp modSp new del mod">
        <pc:chgData name="西澤　凱晶" userId="ef96cedb-317f-40ac-9946-84c60714be72" providerId="ADAL" clId="{7D1CBCB1-CF8F-4B65-94F1-A06D4965A716}" dt="2025-07-29T16:16:27.854" v="1291" actId="47"/>
        <pc:sldMkLst>
          <pc:docMk/>
          <pc:sldMk cId="2106919211" sldId="273"/>
        </pc:sldMkLst>
        <pc:spChg chg="del mod">
          <ac:chgData name="西澤　凱晶" userId="ef96cedb-317f-40ac-9946-84c60714be72" providerId="ADAL" clId="{7D1CBCB1-CF8F-4B65-94F1-A06D4965A716}" dt="2025-07-29T16:15:46.647" v="1266" actId="478"/>
          <ac:spMkLst>
            <pc:docMk/>
            <pc:sldMk cId="2106919211" sldId="273"/>
            <ac:spMk id="2" creationId="{9EE32D7A-EE4C-387C-BF21-2176F09625A5}"/>
          </ac:spMkLst>
        </pc:spChg>
        <pc:spChg chg="del">
          <ac:chgData name="西澤　凱晶" userId="ef96cedb-317f-40ac-9946-84c60714be72" providerId="ADAL" clId="{7D1CBCB1-CF8F-4B65-94F1-A06D4965A716}" dt="2025-07-29T15:40:06.433" v="1135" actId="478"/>
          <ac:spMkLst>
            <pc:docMk/>
            <pc:sldMk cId="2106919211" sldId="273"/>
            <ac:spMk id="3" creationId="{E32719F7-468D-96FB-CD9C-7BE894BC5F0C}"/>
          </ac:spMkLst>
        </pc:spChg>
        <pc:spChg chg="add del mod">
          <ac:chgData name="西澤　凱晶" userId="ef96cedb-317f-40ac-9946-84c60714be72" providerId="ADAL" clId="{7D1CBCB1-CF8F-4B65-94F1-A06D4965A716}" dt="2025-07-29T16:15:48.669" v="1267" actId="478"/>
          <ac:spMkLst>
            <pc:docMk/>
            <pc:sldMk cId="2106919211" sldId="273"/>
            <ac:spMk id="17" creationId="{5FEB68B6-FD5E-92DF-45E4-03E18752F536}"/>
          </ac:spMkLst>
        </pc:spChg>
        <pc:grpChg chg="add del mod">
          <ac:chgData name="西澤　凱晶" userId="ef96cedb-317f-40ac-9946-84c60714be72" providerId="ADAL" clId="{7D1CBCB1-CF8F-4B65-94F1-A06D4965A716}" dt="2025-07-29T16:12:34.293" v="1225" actId="478"/>
          <ac:grpSpMkLst>
            <pc:docMk/>
            <pc:sldMk cId="2106919211" sldId="273"/>
            <ac:grpSpMk id="12" creationId="{C4B76983-E4A8-5645-0683-CBC93371D97E}"/>
          </ac:grpSpMkLst>
        </pc:grpChg>
        <pc:graphicFrameChg chg="add mod">
          <ac:chgData name="西澤　凱晶" userId="ef96cedb-317f-40ac-9946-84c60714be72" providerId="ADAL" clId="{7D1CBCB1-CF8F-4B65-94F1-A06D4965A716}" dt="2025-07-29T15:40:44.326" v="1145" actId="164"/>
          <ac:graphicFrameMkLst>
            <pc:docMk/>
            <pc:sldMk cId="2106919211" sldId="273"/>
            <ac:graphicFrameMk id="4" creationId="{FBA47B95-73B8-209D-3CFA-E9A18EAE9138}"/>
          </ac:graphicFrameMkLst>
        </pc:graphicFrameChg>
        <pc:graphicFrameChg chg="add mod">
          <ac:chgData name="西澤　凱晶" userId="ef96cedb-317f-40ac-9946-84c60714be72" providerId="ADAL" clId="{7D1CBCB1-CF8F-4B65-94F1-A06D4965A716}" dt="2025-07-29T15:40:44.326" v="1145" actId="164"/>
          <ac:graphicFrameMkLst>
            <pc:docMk/>
            <pc:sldMk cId="2106919211" sldId="273"/>
            <ac:graphicFrameMk id="5" creationId="{76972427-B09B-9130-F48D-652A27E82D24}"/>
          </ac:graphicFrameMkLst>
        </pc:graphicFrameChg>
        <pc:graphicFrameChg chg="add mod">
          <ac:chgData name="西澤　凱晶" userId="ef96cedb-317f-40ac-9946-84c60714be72" providerId="ADAL" clId="{7D1CBCB1-CF8F-4B65-94F1-A06D4965A716}" dt="2025-07-29T15:40:44.326" v="1145" actId="164"/>
          <ac:graphicFrameMkLst>
            <pc:docMk/>
            <pc:sldMk cId="2106919211" sldId="273"/>
            <ac:graphicFrameMk id="6" creationId="{35225620-8FCE-BF69-05F6-BBDE856C7537}"/>
          </ac:graphicFrameMkLst>
        </pc:graphicFrameChg>
        <pc:graphicFrameChg chg="add mod">
          <ac:chgData name="西澤　凱晶" userId="ef96cedb-317f-40ac-9946-84c60714be72" providerId="ADAL" clId="{7D1CBCB1-CF8F-4B65-94F1-A06D4965A716}" dt="2025-07-29T15:40:44.326" v="1145" actId="164"/>
          <ac:graphicFrameMkLst>
            <pc:docMk/>
            <pc:sldMk cId="2106919211" sldId="273"/>
            <ac:graphicFrameMk id="7" creationId="{AF586556-AFD8-3D6F-AD58-519D8FEEE45E}"/>
          </ac:graphicFrameMkLst>
        </pc:graphicFrameChg>
        <pc:graphicFrameChg chg="add mod">
          <ac:chgData name="西澤　凱晶" userId="ef96cedb-317f-40ac-9946-84c60714be72" providerId="ADAL" clId="{7D1CBCB1-CF8F-4B65-94F1-A06D4965A716}" dt="2025-07-29T15:40:44.326" v="1145" actId="164"/>
          <ac:graphicFrameMkLst>
            <pc:docMk/>
            <pc:sldMk cId="2106919211" sldId="273"/>
            <ac:graphicFrameMk id="8" creationId="{667C8BA2-3FF6-D8BA-21EA-34C3B6BF0132}"/>
          </ac:graphicFrameMkLst>
        </pc:graphicFrameChg>
        <pc:graphicFrameChg chg="add mod">
          <ac:chgData name="西澤　凱晶" userId="ef96cedb-317f-40ac-9946-84c60714be72" providerId="ADAL" clId="{7D1CBCB1-CF8F-4B65-94F1-A06D4965A716}" dt="2025-07-29T15:40:44.326" v="1145" actId="164"/>
          <ac:graphicFrameMkLst>
            <pc:docMk/>
            <pc:sldMk cId="2106919211" sldId="273"/>
            <ac:graphicFrameMk id="9" creationId="{9E25F2B3-92F4-DF63-37DB-89398F9D18F1}"/>
          </ac:graphicFrameMkLst>
        </pc:graphicFrameChg>
        <pc:graphicFrameChg chg="add mod">
          <ac:chgData name="西澤　凱晶" userId="ef96cedb-317f-40ac-9946-84c60714be72" providerId="ADAL" clId="{7D1CBCB1-CF8F-4B65-94F1-A06D4965A716}" dt="2025-07-29T15:40:44.326" v="1145" actId="164"/>
          <ac:graphicFrameMkLst>
            <pc:docMk/>
            <pc:sldMk cId="2106919211" sldId="273"/>
            <ac:graphicFrameMk id="10" creationId="{ADD4214F-26C0-B381-C2E0-C6A2EAEE796A}"/>
          </ac:graphicFrameMkLst>
        </pc:graphicFrameChg>
        <pc:graphicFrameChg chg="add mod">
          <ac:chgData name="西澤　凱晶" userId="ef96cedb-317f-40ac-9946-84c60714be72" providerId="ADAL" clId="{7D1CBCB1-CF8F-4B65-94F1-A06D4965A716}" dt="2025-07-29T15:40:44.326" v="1145" actId="164"/>
          <ac:graphicFrameMkLst>
            <pc:docMk/>
            <pc:sldMk cId="2106919211" sldId="273"/>
            <ac:graphicFrameMk id="11" creationId="{96607BAE-CD12-11FD-30E4-03B4D4F6D4D1}"/>
          </ac:graphicFrameMkLst>
        </pc:graphicFrameChg>
        <pc:graphicFrameChg chg="add mod">
          <ac:chgData name="西澤　凱晶" userId="ef96cedb-317f-40ac-9946-84c60714be72" providerId="ADAL" clId="{7D1CBCB1-CF8F-4B65-94F1-A06D4965A716}" dt="2025-07-29T16:15:18.137" v="1263"/>
          <ac:graphicFrameMkLst>
            <pc:docMk/>
            <pc:sldMk cId="2106919211" sldId="273"/>
            <ac:graphicFrameMk id="13" creationId="{AFA152E0-FD29-F03E-9A74-79DF1BBC3108}"/>
          </ac:graphicFrameMkLst>
        </pc:graphicFrameChg>
        <pc:graphicFrameChg chg="add mod">
          <ac:chgData name="西澤　凱晶" userId="ef96cedb-317f-40ac-9946-84c60714be72" providerId="ADAL" clId="{7D1CBCB1-CF8F-4B65-94F1-A06D4965A716}" dt="2025-07-29T16:15:40.821" v="1265" actId="1076"/>
          <ac:graphicFrameMkLst>
            <pc:docMk/>
            <pc:sldMk cId="2106919211" sldId="273"/>
            <ac:graphicFrameMk id="14" creationId="{AF586556-AFD8-3D6F-AD58-519D8FEEE45E}"/>
          </ac:graphicFrameMkLst>
        </pc:graphicFrameChg>
        <pc:graphicFrameChg chg="add mod">
          <ac:chgData name="西澤　凱晶" userId="ef96cedb-317f-40ac-9946-84c60714be72" providerId="ADAL" clId="{7D1CBCB1-CF8F-4B65-94F1-A06D4965A716}" dt="2025-07-29T16:15:34.327" v="1264" actId="1076"/>
          <ac:graphicFrameMkLst>
            <pc:docMk/>
            <pc:sldMk cId="2106919211" sldId="273"/>
            <ac:graphicFrameMk id="15" creationId="{9E25F2B3-92F4-DF63-37DB-89398F9D18F1}"/>
          </ac:graphicFrameMkLst>
        </pc:graphicFrameChg>
      </pc:sldChg>
      <pc:sldChg chg="modSp new mod modNotesTx">
        <pc:chgData name="西澤　凱晶" userId="ef96cedb-317f-40ac-9946-84c60714be72" providerId="ADAL" clId="{7D1CBCB1-CF8F-4B65-94F1-A06D4965A716}" dt="2025-07-29T17:02:58.372" v="1561" actId="20577"/>
        <pc:sldMkLst>
          <pc:docMk/>
          <pc:sldMk cId="1443896259" sldId="274"/>
        </pc:sldMkLst>
        <pc:spChg chg="mod">
          <ac:chgData name="西澤　凱晶" userId="ef96cedb-317f-40ac-9946-84c60714be72" providerId="ADAL" clId="{7D1CBCB1-CF8F-4B65-94F1-A06D4965A716}" dt="2025-07-29T15:58:52.644" v="1176" actId="20577"/>
          <ac:spMkLst>
            <pc:docMk/>
            <pc:sldMk cId="1443896259" sldId="274"/>
            <ac:spMk id="2" creationId="{8619A4E0-6050-837A-DBD7-18C808120E2D}"/>
          </ac:spMkLst>
        </pc:spChg>
        <pc:spChg chg="mod">
          <ac:chgData name="西澤　凱晶" userId="ef96cedb-317f-40ac-9946-84c60714be72" providerId="ADAL" clId="{7D1CBCB1-CF8F-4B65-94F1-A06D4965A716}" dt="2025-07-29T17:01:58.830" v="1560"/>
          <ac:spMkLst>
            <pc:docMk/>
            <pc:sldMk cId="1443896259" sldId="274"/>
            <ac:spMk id="3" creationId="{6CCBAF52-46D2-44DC-1F91-B98B4CFA52EC}"/>
          </ac:spMkLst>
        </pc:spChg>
      </pc:sldChg>
      <pc:sldChg chg="modSp new mod modNotesTx">
        <pc:chgData name="西澤　凱晶" userId="ef96cedb-317f-40ac-9946-84c60714be72" providerId="ADAL" clId="{7D1CBCB1-CF8F-4B65-94F1-A06D4965A716}" dt="2025-07-30T03:32:30.722" v="1815"/>
        <pc:sldMkLst>
          <pc:docMk/>
          <pc:sldMk cId="45225902" sldId="275"/>
        </pc:sldMkLst>
        <pc:spChg chg="mod">
          <ac:chgData name="西澤　凱晶" userId="ef96cedb-317f-40ac-9946-84c60714be72" providerId="ADAL" clId="{7D1CBCB1-CF8F-4B65-94F1-A06D4965A716}" dt="2025-07-29T15:58:57.173" v="1177"/>
          <ac:spMkLst>
            <pc:docMk/>
            <pc:sldMk cId="45225902" sldId="275"/>
            <ac:spMk id="2" creationId="{3EA2746C-6110-E461-BC2C-2814C0694B63}"/>
          </ac:spMkLst>
        </pc:spChg>
        <pc:spChg chg="mod">
          <ac:chgData name="西澤　凱晶" userId="ef96cedb-317f-40ac-9946-84c60714be72" providerId="ADAL" clId="{7D1CBCB1-CF8F-4B65-94F1-A06D4965A716}" dt="2025-07-30T03:32:30.722" v="1815"/>
          <ac:spMkLst>
            <pc:docMk/>
            <pc:sldMk cId="45225902" sldId="275"/>
            <ac:spMk id="3" creationId="{880DABB8-0011-C08F-3E20-5C3B411DCF8F}"/>
          </ac:spMkLst>
        </pc:spChg>
      </pc:sldChg>
      <pc:sldChg chg="addSp delSp modSp new mod modNotesTx">
        <pc:chgData name="西澤　凱晶" userId="ef96cedb-317f-40ac-9946-84c60714be72" providerId="ADAL" clId="{7D1CBCB1-CF8F-4B65-94F1-A06D4965A716}" dt="2025-07-29T17:00:20.129" v="1553" actId="20577"/>
        <pc:sldMkLst>
          <pc:docMk/>
          <pc:sldMk cId="3962612951" sldId="276"/>
        </pc:sldMkLst>
        <pc:spChg chg="del">
          <ac:chgData name="西澤　凱晶" userId="ef96cedb-317f-40ac-9946-84c60714be72" providerId="ADAL" clId="{7D1CBCB1-CF8F-4B65-94F1-A06D4965A716}" dt="2025-07-29T16:13:53.169" v="1238" actId="478"/>
          <ac:spMkLst>
            <pc:docMk/>
            <pc:sldMk cId="3962612951" sldId="276"/>
            <ac:spMk id="2" creationId="{4988B0AC-6F90-4A8A-0B92-393E011D1043}"/>
          </ac:spMkLst>
        </pc:spChg>
        <pc:grpChg chg="del mod">
          <ac:chgData name="西澤　凱晶" userId="ef96cedb-317f-40ac-9946-84c60714be72" providerId="ADAL" clId="{7D1CBCB1-CF8F-4B65-94F1-A06D4965A716}" dt="2025-07-29T16:12:38.390" v="1226" actId="478"/>
          <ac:grpSpMkLst>
            <pc:docMk/>
            <pc:sldMk cId="3962612951" sldId="276"/>
            <ac:grpSpMk id="13" creationId="{3C033821-3148-299B-331E-4FB49302B852}"/>
          </ac:grpSpMkLst>
        </pc:grpChg>
        <pc:graphicFrameChg chg="add mod">
          <ac:chgData name="西澤　凱晶" userId="ef96cedb-317f-40ac-9946-84c60714be72" providerId="ADAL" clId="{7D1CBCB1-CF8F-4B65-94F1-A06D4965A716}" dt="2025-07-29T16:11:37.090" v="1207" actId="164"/>
          <ac:graphicFrameMkLst>
            <pc:docMk/>
            <pc:sldMk cId="3962612951" sldId="276"/>
            <ac:graphicFrameMk id="3" creationId="{54DC9EF3-1ADC-D3CD-6F49-8C6B2E355518}"/>
          </ac:graphicFrameMkLst>
        </pc:graphicFrameChg>
        <pc:graphicFrameChg chg="add mod">
          <ac:chgData name="西澤　凱晶" userId="ef96cedb-317f-40ac-9946-84c60714be72" providerId="ADAL" clId="{7D1CBCB1-CF8F-4B65-94F1-A06D4965A716}" dt="2025-07-29T16:12:16.404" v="1221" actId="1076"/>
          <ac:graphicFrameMkLst>
            <pc:docMk/>
            <pc:sldMk cId="3962612951" sldId="276"/>
            <ac:graphicFrameMk id="4" creationId="{6FE0471D-1EF2-0EA1-A701-C9AAEDD1AD1F}"/>
          </ac:graphicFrameMkLst>
        </pc:graphicFrameChg>
        <pc:graphicFrameChg chg="add mod">
          <ac:chgData name="西澤　凱晶" userId="ef96cedb-317f-40ac-9946-84c60714be72" providerId="ADAL" clId="{7D1CBCB1-CF8F-4B65-94F1-A06D4965A716}" dt="2025-07-29T16:11:54.160" v="1213" actId="1076"/>
          <ac:graphicFrameMkLst>
            <pc:docMk/>
            <pc:sldMk cId="3962612951" sldId="276"/>
            <ac:graphicFrameMk id="5" creationId="{D1A9FF32-467D-7009-7760-B7085BAAE8B7}"/>
          </ac:graphicFrameMkLst>
        </pc:graphicFrameChg>
        <pc:graphicFrameChg chg="add mod">
          <ac:chgData name="西澤　凱晶" userId="ef96cedb-317f-40ac-9946-84c60714be72" providerId="ADAL" clId="{7D1CBCB1-CF8F-4B65-94F1-A06D4965A716}" dt="2025-07-29T16:11:37.090" v="1207" actId="164"/>
          <ac:graphicFrameMkLst>
            <pc:docMk/>
            <pc:sldMk cId="3962612951" sldId="276"/>
            <ac:graphicFrameMk id="6" creationId="{E3661755-E5A9-4A2A-4714-6F8BDA8E2185}"/>
          </ac:graphicFrameMkLst>
        </pc:graphicFrameChg>
        <pc:graphicFrameChg chg="add mod">
          <ac:chgData name="西澤　凱晶" userId="ef96cedb-317f-40ac-9946-84c60714be72" providerId="ADAL" clId="{7D1CBCB1-CF8F-4B65-94F1-A06D4965A716}" dt="2025-07-29T16:11:37.090" v="1207" actId="164"/>
          <ac:graphicFrameMkLst>
            <pc:docMk/>
            <pc:sldMk cId="3962612951" sldId="276"/>
            <ac:graphicFrameMk id="7" creationId="{45979BE4-EB47-808D-9291-E34A6A4B2AA3}"/>
          </ac:graphicFrameMkLst>
        </pc:graphicFrameChg>
        <pc:graphicFrameChg chg="add mod">
          <ac:chgData name="西澤　凱晶" userId="ef96cedb-317f-40ac-9946-84c60714be72" providerId="ADAL" clId="{7D1CBCB1-CF8F-4B65-94F1-A06D4965A716}" dt="2025-07-29T16:11:37.090" v="1207" actId="164"/>
          <ac:graphicFrameMkLst>
            <pc:docMk/>
            <pc:sldMk cId="3962612951" sldId="276"/>
            <ac:graphicFrameMk id="8" creationId="{4A590B75-00F5-1269-3BDB-15F2F0781797}"/>
          </ac:graphicFrameMkLst>
        </pc:graphicFrameChg>
        <pc:graphicFrameChg chg="add mod">
          <ac:chgData name="西澤　凱晶" userId="ef96cedb-317f-40ac-9946-84c60714be72" providerId="ADAL" clId="{7D1CBCB1-CF8F-4B65-94F1-A06D4965A716}" dt="2025-07-29T16:11:37.090" v="1207" actId="164"/>
          <ac:graphicFrameMkLst>
            <pc:docMk/>
            <pc:sldMk cId="3962612951" sldId="276"/>
            <ac:graphicFrameMk id="9" creationId="{66FC79A0-BE40-1D0B-2A12-9DECF19E2C6E}"/>
          </ac:graphicFrameMkLst>
        </pc:graphicFrameChg>
        <pc:graphicFrameChg chg="add mod">
          <ac:chgData name="西澤　凱晶" userId="ef96cedb-317f-40ac-9946-84c60714be72" providerId="ADAL" clId="{7D1CBCB1-CF8F-4B65-94F1-A06D4965A716}" dt="2025-07-29T16:11:37.090" v="1207" actId="164"/>
          <ac:graphicFrameMkLst>
            <pc:docMk/>
            <pc:sldMk cId="3962612951" sldId="276"/>
            <ac:graphicFrameMk id="10" creationId="{09672953-B135-A480-2206-8EA31013634B}"/>
          </ac:graphicFrameMkLst>
        </pc:graphicFrameChg>
        <pc:graphicFrameChg chg="add mod">
          <ac:chgData name="西澤　凱晶" userId="ef96cedb-317f-40ac-9946-84c60714be72" providerId="ADAL" clId="{7D1CBCB1-CF8F-4B65-94F1-A06D4965A716}" dt="2025-07-29T16:11:37.090" v="1207" actId="164"/>
          <ac:graphicFrameMkLst>
            <pc:docMk/>
            <pc:sldMk cId="3962612951" sldId="276"/>
            <ac:graphicFrameMk id="11" creationId="{35CFAD80-6202-2333-5AB6-E64DED121A36}"/>
          </ac:graphicFrameMkLst>
        </pc:graphicFrameChg>
        <pc:graphicFrameChg chg="add mod">
          <ac:chgData name="西澤　凱晶" userId="ef96cedb-317f-40ac-9946-84c60714be72" providerId="ADAL" clId="{7D1CBCB1-CF8F-4B65-94F1-A06D4965A716}" dt="2025-07-29T16:11:37.090" v="1207" actId="164"/>
          <ac:graphicFrameMkLst>
            <pc:docMk/>
            <pc:sldMk cId="3962612951" sldId="276"/>
            <ac:graphicFrameMk id="12" creationId="{97E84184-DFC8-6CF9-0016-A091AE30D199}"/>
          </ac:graphicFrameMkLst>
        </pc:graphicFrameChg>
        <pc:graphicFrameChg chg="add mod">
          <ac:chgData name="西澤　凱晶" userId="ef96cedb-317f-40ac-9946-84c60714be72" providerId="ADAL" clId="{7D1CBCB1-CF8F-4B65-94F1-A06D4965A716}" dt="2025-07-29T16:14:11.842" v="1241" actId="1076"/>
          <ac:graphicFrameMkLst>
            <pc:docMk/>
            <pc:sldMk cId="3962612951" sldId="276"/>
            <ac:graphicFrameMk id="14" creationId="{D1A9FF32-467D-7009-7760-B7085BAAE8B7}"/>
          </ac:graphicFrameMkLst>
        </pc:graphicFrameChg>
        <pc:graphicFrameChg chg="add mod">
          <ac:chgData name="西澤　凱晶" userId="ef96cedb-317f-40ac-9946-84c60714be72" providerId="ADAL" clId="{7D1CBCB1-CF8F-4B65-94F1-A06D4965A716}" dt="2025-07-29T16:14:16.763" v="1242" actId="1076"/>
          <ac:graphicFrameMkLst>
            <pc:docMk/>
            <pc:sldMk cId="3962612951" sldId="276"/>
            <ac:graphicFrameMk id="15" creationId="{45979BE4-EB47-808D-9291-E34A6A4B2AA3}"/>
          </ac:graphicFrameMkLst>
        </pc:graphicFrameChg>
        <pc:graphicFrameChg chg="add mod">
          <ac:chgData name="西澤　凱晶" userId="ef96cedb-317f-40ac-9946-84c60714be72" providerId="ADAL" clId="{7D1CBCB1-CF8F-4B65-94F1-A06D4965A716}" dt="2025-07-29T16:14:20.399" v="1243" actId="1076"/>
          <ac:graphicFrameMkLst>
            <pc:docMk/>
            <pc:sldMk cId="3962612951" sldId="276"/>
            <ac:graphicFrameMk id="16" creationId="{66FC79A0-BE40-1D0B-2A12-9DECF19E2C6E}"/>
          </ac:graphicFrameMkLst>
        </pc:graphicFrameChg>
      </pc:sldChg>
      <pc:sldChg chg="addSp modSp add mod modNotesTx">
        <pc:chgData name="西澤　凱晶" userId="ef96cedb-317f-40ac-9946-84c60714be72" providerId="ADAL" clId="{7D1CBCB1-CF8F-4B65-94F1-A06D4965A716}" dt="2025-07-29T16:58:51.357" v="1545" actId="113"/>
        <pc:sldMkLst>
          <pc:docMk/>
          <pc:sldMk cId="2165822036" sldId="277"/>
        </pc:sldMkLst>
        <pc:graphicFrameChg chg="add mod">
          <ac:chgData name="西澤　凱晶" userId="ef96cedb-317f-40ac-9946-84c60714be72" providerId="ADAL" clId="{7D1CBCB1-CF8F-4B65-94F1-A06D4965A716}" dt="2025-07-29T16:16:18.136" v="1279" actId="1076"/>
          <ac:graphicFrameMkLst>
            <pc:docMk/>
            <pc:sldMk cId="2165822036" sldId="277"/>
            <ac:graphicFrameMk id="2" creationId="{04AA60C3-871F-0859-F8AD-431CEE83137D}"/>
          </ac:graphicFrameMkLst>
        </pc:graphicFrameChg>
        <pc:graphicFrameChg chg="add mod">
          <ac:chgData name="西澤　凱晶" userId="ef96cedb-317f-40ac-9946-84c60714be72" providerId="ADAL" clId="{7D1CBCB1-CF8F-4B65-94F1-A06D4965A716}" dt="2025-07-29T16:16:12.494" v="1278" actId="1076"/>
          <ac:graphicFrameMkLst>
            <pc:docMk/>
            <pc:sldMk cId="2165822036" sldId="277"/>
            <ac:graphicFrameMk id="3" creationId="{C4DEA0E6-BBC2-6B47-5D07-1FF420D691FF}"/>
          </ac:graphicFrameMkLst>
        </pc:graphicFrameChg>
        <pc:graphicFrameChg chg="add mod">
          <ac:chgData name="西澤　凱晶" userId="ef96cedb-317f-40ac-9946-84c60714be72" providerId="ADAL" clId="{7D1CBCB1-CF8F-4B65-94F1-A06D4965A716}" dt="2025-07-29T16:16:05.772" v="1273" actId="1076"/>
          <ac:graphicFrameMkLst>
            <pc:docMk/>
            <pc:sldMk cId="2165822036" sldId="277"/>
            <ac:graphicFrameMk id="4" creationId="{6D0A24A6-23E7-6735-2B3E-AF649ACDB601}"/>
          </ac:graphicFrameMkLst>
        </pc:graphicFrameChg>
        <pc:graphicFrameChg chg="add mod">
          <ac:chgData name="西澤　凱晶" userId="ef96cedb-317f-40ac-9946-84c60714be72" providerId="ADAL" clId="{7D1CBCB1-CF8F-4B65-94F1-A06D4965A716}" dt="2025-07-29T16:16:59.464" v="1296"/>
          <ac:graphicFrameMkLst>
            <pc:docMk/>
            <pc:sldMk cId="2165822036" sldId="277"/>
            <ac:graphicFrameMk id="5" creationId="{DED214DD-89D9-EF63-6715-AF6331A9BD7C}"/>
          </ac:graphicFrameMkLst>
        </pc:graphicFrameChg>
        <pc:graphicFrameChg chg="add mod">
          <ac:chgData name="西澤　凱晶" userId="ef96cedb-317f-40ac-9946-84c60714be72" providerId="ADAL" clId="{7D1CBCB1-CF8F-4B65-94F1-A06D4965A716}" dt="2025-07-29T16:16:59.464" v="1296"/>
          <ac:graphicFrameMkLst>
            <pc:docMk/>
            <pc:sldMk cId="2165822036" sldId="277"/>
            <ac:graphicFrameMk id="6" creationId="{CB2641BC-1CB1-C664-12EF-18E9B96683A4}"/>
          </ac:graphicFrameMkLst>
        </pc:graphicFrameChg>
        <pc:graphicFrameChg chg="add mod">
          <ac:chgData name="西澤　凱晶" userId="ef96cedb-317f-40ac-9946-84c60714be72" providerId="ADAL" clId="{7D1CBCB1-CF8F-4B65-94F1-A06D4965A716}" dt="2025-07-29T16:16:59.464" v="1296"/>
          <ac:graphicFrameMkLst>
            <pc:docMk/>
            <pc:sldMk cId="2165822036" sldId="277"/>
            <ac:graphicFrameMk id="7" creationId="{FC837F82-974A-AC27-B491-7DAC4C440EE1}"/>
          </ac:graphicFrameMkLst>
        </pc:graphicFrameChg>
      </pc:sldChg>
      <pc:sldChg chg="addSp modSp add mod modNotesTx">
        <pc:chgData name="西澤　凱晶" userId="ef96cedb-317f-40ac-9946-84c60714be72" providerId="ADAL" clId="{7D1CBCB1-CF8F-4B65-94F1-A06D4965A716}" dt="2025-07-29T17:00:50.358" v="1559" actId="20577"/>
        <pc:sldMkLst>
          <pc:docMk/>
          <pc:sldMk cId="752810973" sldId="278"/>
        </pc:sldMkLst>
        <pc:spChg chg="add mod">
          <ac:chgData name="西澤　凱晶" userId="ef96cedb-317f-40ac-9946-84c60714be72" providerId="ADAL" clId="{7D1CBCB1-CF8F-4B65-94F1-A06D4965A716}" dt="2025-07-29T16:17:32.536" v="1308" actId="1037"/>
          <ac:spMkLst>
            <pc:docMk/>
            <pc:sldMk cId="752810973" sldId="278"/>
            <ac:spMk id="5" creationId="{95E37CAD-408C-ABBE-7DA0-9B1967F804D5}"/>
          </ac:spMkLst>
        </pc:spChg>
        <pc:spChg chg="add mod">
          <ac:chgData name="西澤　凱晶" userId="ef96cedb-317f-40ac-9946-84c60714be72" providerId="ADAL" clId="{7D1CBCB1-CF8F-4B65-94F1-A06D4965A716}" dt="2025-07-29T16:17:43.722" v="1418" actId="1037"/>
          <ac:spMkLst>
            <pc:docMk/>
            <pc:sldMk cId="752810973" sldId="278"/>
            <ac:spMk id="6" creationId="{72A4E953-AA6C-EE92-B0D6-1079F0650325}"/>
          </ac:spMkLst>
        </pc:spChg>
        <pc:spChg chg="add mod">
          <ac:chgData name="西澤　凱晶" userId="ef96cedb-317f-40ac-9946-84c60714be72" providerId="ADAL" clId="{7D1CBCB1-CF8F-4B65-94F1-A06D4965A716}" dt="2025-07-29T16:17:51.874" v="1514" actId="1038"/>
          <ac:spMkLst>
            <pc:docMk/>
            <pc:sldMk cId="752810973" sldId="278"/>
            <ac:spMk id="7" creationId="{B8E4C35D-D7C0-D65B-DAB1-24FF9F78E38C}"/>
          </ac:spMkLst>
        </pc:spChg>
      </pc:sldChg>
      <pc:sldChg chg="addSp modSp add del mod modNotesTx">
        <pc:chgData name="西澤　凱晶" userId="ef96cedb-317f-40ac-9946-84c60714be72" providerId="ADAL" clId="{7D1CBCB1-CF8F-4B65-94F1-A06D4965A716}" dt="2025-07-30T01:17:41.282" v="1654" actId="47"/>
        <pc:sldMkLst>
          <pc:docMk/>
          <pc:sldMk cId="538817591" sldId="279"/>
        </pc:sldMkLst>
        <pc:spChg chg="add mod">
          <ac:chgData name="西澤　凱晶" userId="ef96cedb-317f-40ac-9946-84c60714be72" providerId="ADAL" clId="{7D1CBCB1-CF8F-4B65-94F1-A06D4965A716}" dt="2025-07-30T01:14:09.958" v="1607" actId="208"/>
          <ac:spMkLst>
            <pc:docMk/>
            <pc:sldMk cId="538817591" sldId="279"/>
            <ac:spMk id="3" creationId="{43D47D5E-2DD2-AA58-4CEF-EB39BA1AC581}"/>
          </ac:spMkLst>
        </pc:spChg>
      </pc:sldChg>
      <pc:sldChg chg="addSp delSp modSp add mod modNotesTx">
        <pc:chgData name="西澤　凱晶" userId="ef96cedb-317f-40ac-9946-84c60714be72" providerId="ADAL" clId="{7D1CBCB1-CF8F-4B65-94F1-A06D4965A716}" dt="2025-07-30T01:25:28.818" v="1808" actId="20577"/>
        <pc:sldMkLst>
          <pc:docMk/>
          <pc:sldMk cId="2520421271" sldId="279"/>
        </pc:sldMkLst>
        <pc:spChg chg="add mod">
          <ac:chgData name="西澤　凱晶" userId="ef96cedb-317f-40ac-9946-84c60714be72" providerId="ADAL" clId="{7D1CBCB1-CF8F-4B65-94F1-A06D4965A716}" dt="2025-07-30T01:18:37.090" v="1670" actId="693"/>
          <ac:spMkLst>
            <pc:docMk/>
            <pc:sldMk cId="2520421271" sldId="279"/>
            <ac:spMk id="7" creationId="{8EAF48B2-C094-BE27-4B91-8F125B10C318}"/>
          </ac:spMkLst>
        </pc:spChg>
        <pc:picChg chg="add del">
          <ac:chgData name="西澤　凱晶" userId="ef96cedb-317f-40ac-9946-84c60714be72" providerId="ADAL" clId="{7D1CBCB1-CF8F-4B65-94F1-A06D4965A716}" dt="2025-07-30T01:18:06.404" v="1662" actId="22"/>
          <ac:picMkLst>
            <pc:docMk/>
            <pc:sldMk cId="2520421271" sldId="279"/>
            <ac:picMk id="4" creationId="{8765DD3B-641E-9EF1-A971-DD2D13C9CBE8}"/>
          </ac:picMkLst>
        </pc:picChg>
        <pc:picChg chg="add del">
          <ac:chgData name="西澤　凱晶" userId="ef96cedb-317f-40ac-9946-84c60714be72" providerId="ADAL" clId="{7D1CBCB1-CF8F-4B65-94F1-A06D4965A716}" dt="2025-07-30T01:18:12.130" v="1664" actId="478"/>
          <ac:picMkLst>
            <pc:docMk/>
            <pc:sldMk cId="2520421271" sldId="279"/>
            <ac:picMk id="6" creationId="{83BA699E-17C7-EEF9-EA76-70FA3CE5931E}"/>
          </ac:picMkLst>
        </pc:picChg>
      </pc:sldChg>
      <pc:sldChg chg="add del">
        <pc:chgData name="西澤　凱晶" userId="ef96cedb-317f-40ac-9946-84c60714be72" providerId="ADAL" clId="{7D1CBCB1-CF8F-4B65-94F1-A06D4965A716}" dt="2025-07-30T01:17:41.282" v="1654" actId="47"/>
        <pc:sldMkLst>
          <pc:docMk/>
          <pc:sldMk cId="1062935673" sldId="280"/>
        </pc:sldMkLst>
      </pc:sldChg>
      <pc:sldChg chg="addSp modSp add mod modNotesTx">
        <pc:chgData name="西澤　凱晶" userId="ef96cedb-317f-40ac-9946-84c60714be72" providerId="ADAL" clId="{7D1CBCB1-CF8F-4B65-94F1-A06D4965A716}" dt="2025-07-30T01:25:32.565" v="1809" actId="20577"/>
        <pc:sldMkLst>
          <pc:docMk/>
          <pc:sldMk cId="1838171334" sldId="280"/>
        </pc:sldMkLst>
        <pc:spChg chg="add mod">
          <ac:chgData name="西澤　凱晶" userId="ef96cedb-317f-40ac-9946-84c60714be72" providerId="ADAL" clId="{7D1CBCB1-CF8F-4B65-94F1-A06D4965A716}" dt="2025-07-30T01:19:31.992" v="1805" actId="14100"/>
          <ac:spMkLst>
            <pc:docMk/>
            <pc:sldMk cId="1838171334" sldId="280"/>
            <ac:spMk id="3" creationId="{4091A4E9-6C26-5069-FB11-FA56390D9F05}"/>
          </ac:spMkLst>
        </pc:spChg>
      </pc:sldChg>
      <pc:sldChg chg="addSp modSp add mod modNotesTx">
        <pc:chgData name="西澤　凱晶" userId="ef96cedb-317f-40ac-9946-84c60714be72" providerId="ADAL" clId="{7D1CBCB1-CF8F-4B65-94F1-A06D4965A716}" dt="2025-07-30T01:35:04.962" v="1812"/>
        <pc:sldMkLst>
          <pc:docMk/>
          <pc:sldMk cId="2408629050" sldId="281"/>
        </pc:sldMkLst>
        <pc:spChg chg="add mod">
          <ac:chgData name="西澤　凱晶" userId="ef96cedb-317f-40ac-9946-84c60714be72" providerId="ADAL" clId="{7D1CBCB1-CF8F-4B65-94F1-A06D4965A716}" dt="2025-07-30T01:24:18.793" v="1807" actId="1076"/>
          <ac:spMkLst>
            <pc:docMk/>
            <pc:sldMk cId="2408629050" sldId="281"/>
            <ac:spMk id="3" creationId="{9C1235F9-BF9E-22AB-114F-28B9234DC35C}"/>
          </ac:spMkLst>
        </pc:spChg>
      </pc:sldChg>
      <pc:sldChg chg="add del">
        <pc:chgData name="西澤　凱晶" userId="ef96cedb-317f-40ac-9946-84c60714be72" providerId="ADAL" clId="{7D1CBCB1-CF8F-4B65-94F1-A06D4965A716}" dt="2025-07-30T01:17:41.282" v="1654" actId="47"/>
        <pc:sldMkLst>
          <pc:docMk/>
          <pc:sldMk cId="2481964733" sldId="28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https://akitacitm-my.sharepoint.com/personal/s7022591_s_akita-u_ac_jp/Documents/&#27083;&#36896;&#30740;/20250711.od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3-10</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'3_10'!$B$2:$B$89</c:f>
              <c:numCache>
                <c:formatCode>General</c:formatCode>
                <c:ptCount val="88"/>
                <c:pt idx="0">
                  <c:v>0</c:v>
                </c:pt>
                <c:pt idx="1">
                  <c:v>13.461499999999999</c:v>
                </c:pt>
                <c:pt idx="2">
                  <c:v>37.5</c:v>
                </c:pt>
                <c:pt idx="3">
                  <c:v>53.8461</c:v>
                </c:pt>
                <c:pt idx="4">
                  <c:v>79.807699999999997</c:v>
                </c:pt>
                <c:pt idx="5">
                  <c:v>130.76900000000001</c:v>
                </c:pt>
                <c:pt idx="6">
                  <c:v>225</c:v>
                </c:pt>
                <c:pt idx="7">
                  <c:v>355.76900000000001</c:v>
                </c:pt>
                <c:pt idx="8">
                  <c:v>515.38499999999999</c:v>
                </c:pt>
                <c:pt idx="9">
                  <c:v>698.077</c:v>
                </c:pt>
                <c:pt idx="10">
                  <c:v>881.73099999999999</c:v>
                </c:pt>
                <c:pt idx="11">
                  <c:v>1086.54</c:v>
                </c:pt>
                <c:pt idx="12">
                  <c:v>1342.31</c:v>
                </c:pt>
                <c:pt idx="13">
                  <c:v>1617.31</c:v>
                </c:pt>
                <c:pt idx="14">
                  <c:v>1942.31</c:v>
                </c:pt>
                <c:pt idx="15">
                  <c:v>2295.19</c:v>
                </c:pt>
                <c:pt idx="16">
                  <c:v>2695.19</c:v>
                </c:pt>
                <c:pt idx="17">
                  <c:v>3116.35</c:v>
                </c:pt>
                <c:pt idx="18">
                  <c:v>3564.42</c:v>
                </c:pt>
                <c:pt idx="19">
                  <c:v>4047.12</c:v>
                </c:pt>
                <c:pt idx="20">
                  <c:v>4555.7700000000004</c:v>
                </c:pt>
                <c:pt idx="21">
                  <c:v>5129.8100000000004</c:v>
                </c:pt>
                <c:pt idx="22">
                  <c:v>5698.08</c:v>
                </c:pt>
                <c:pt idx="23">
                  <c:v>6325</c:v>
                </c:pt>
                <c:pt idx="24">
                  <c:v>7088.46</c:v>
                </c:pt>
                <c:pt idx="25">
                  <c:v>8113.46</c:v>
                </c:pt>
                <c:pt idx="26">
                  <c:v>9614.42</c:v>
                </c:pt>
                <c:pt idx="27">
                  <c:v>11564.4</c:v>
                </c:pt>
                <c:pt idx="28">
                  <c:v>13686.5</c:v>
                </c:pt>
                <c:pt idx="29">
                  <c:v>15753.8</c:v>
                </c:pt>
                <c:pt idx="30">
                  <c:v>17509.599999999999</c:v>
                </c:pt>
                <c:pt idx="31">
                  <c:v>19222.099999999999</c:v>
                </c:pt>
                <c:pt idx="32">
                  <c:v>19083.7</c:v>
                </c:pt>
                <c:pt idx="33">
                  <c:v>14730.8</c:v>
                </c:pt>
                <c:pt idx="34">
                  <c:v>12571.2</c:v>
                </c:pt>
                <c:pt idx="35">
                  <c:v>12077.9</c:v>
                </c:pt>
                <c:pt idx="36">
                  <c:v>11839.4</c:v>
                </c:pt>
                <c:pt idx="37">
                  <c:v>11634.6</c:v>
                </c:pt>
                <c:pt idx="38">
                  <c:v>9458.65</c:v>
                </c:pt>
                <c:pt idx="39">
                  <c:v>8795.19</c:v>
                </c:pt>
                <c:pt idx="40">
                  <c:v>8546.15</c:v>
                </c:pt>
                <c:pt idx="41">
                  <c:v>8468.27</c:v>
                </c:pt>
                <c:pt idx="42">
                  <c:v>8406.73</c:v>
                </c:pt>
                <c:pt idx="43">
                  <c:v>8350.9599999999991</c:v>
                </c:pt>
                <c:pt idx="44">
                  <c:v>8312.5</c:v>
                </c:pt>
                <c:pt idx="45">
                  <c:v>8271.15</c:v>
                </c:pt>
                <c:pt idx="46">
                  <c:v>8242.31</c:v>
                </c:pt>
                <c:pt idx="47">
                  <c:v>8225.9599999999991</c:v>
                </c:pt>
                <c:pt idx="48">
                  <c:v>8206.73</c:v>
                </c:pt>
                <c:pt idx="49">
                  <c:v>8197.1200000000008</c:v>
                </c:pt>
                <c:pt idx="50">
                  <c:v>8186.54</c:v>
                </c:pt>
                <c:pt idx="51">
                  <c:v>8180.77</c:v>
                </c:pt>
                <c:pt idx="52">
                  <c:v>8172.12</c:v>
                </c:pt>
                <c:pt idx="53">
                  <c:v>8161.54</c:v>
                </c:pt>
                <c:pt idx="54">
                  <c:v>8153.85</c:v>
                </c:pt>
                <c:pt idx="55">
                  <c:v>8182.69</c:v>
                </c:pt>
                <c:pt idx="56">
                  <c:v>8183.65</c:v>
                </c:pt>
                <c:pt idx="57">
                  <c:v>8158.65</c:v>
                </c:pt>
                <c:pt idx="58">
                  <c:v>8137.5</c:v>
                </c:pt>
                <c:pt idx="59">
                  <c:v>8123.08</c:v>
                </c:pt>
                <c:pt idx="60">
                  <c:v>8112.5</c:v>
                </c:pt>
                <c:pt idx="61">
                  <c:v>8102.88</c:v>
                </c:pt>
                <c:pt idx="62">
                  <c:v>8094.23</c:v>
                </c:pt>
                <c:pt idx="63">
                  <c:v>8086.54</c:v>
                </c:pt>
                <c:pt idx="64">
                  <c:v>8082.69</c:v>
                </c:pt>
                <c:pt idx="65">
                  <c:v>8075.96</c:v>
                </c:pt>
                <c:pt idx="66">
                  <c:v>8075</c:v>
                </c:pt>
                <c:pt idx="67">
                  <c:v>8073.08</c:v>
                </c:pt>
                <c:pt idx="68">
                  <c:v>8071.15</c:v>
                </c:pt>
                <c:pt idx="69">
                  <c:v>8070.19</c:v>
                </c:pt>
                <c:pt idx="70">
                  <c:v>8070.19</c:v>
                </c:pt>
                <c:pt idx="71">
                  <c:v>8068.27</c:v>
                </c:pt>
                <c:pt idx="72">
                  <c:v>8068.27</c:v>
                </c:pt>
                <c:pt idx="73">
                  <c:v>8066.35</c:v>
                </c:pt>
                <c:pt idx="74">
                  <c:v>8066.35</c:v>
                </c:pt>
                <c:pt idx="75">
                  <c:v>8025</c:v>
                </c:pt>
                <c:pt idx="76">
                  <c:v>7995.19</c:v>
                </c:pt>
                <c:pt idx="77">
                  <c:v>7993.27</c:v>
                </c:pt>
                <c:pt idx="78">
                  <c:v>7991.35</c:v>
                </c:pt>
                <c:pt idx="79">
                  <c:v>7988.46</c:v>
                </c:pt>
                <c:pt idx="80">
                  <c:v>7987.5</c:v>
                </c:pt>
                <c:pt idx="81">
                  <c:v>7986.54</c:v>
                </c:pt>
                <c:pt idx="82">
                  <c:v>7984.62</c:v>
                </c:pt>
                <c:pt idx="83">
                  <c:v>7983.65</c:v>
                </c:pt>
                <c:pt idx="84">
                  <c:v>7982.69</c:v>
                </c:pt>
                <c:pt idx="85">
                  <c:v>7982.69</c:v>
                </c:pt>
                <c:pt idx="86">
                  <c:v>7981.73</c:v>
                </c:pt>
                <c:pt idx="87">
                  <c:v>7980.77</c:v>
                </c:pt>
              </c:numCache>
            </c:numRef>
          </c:xVal>
          <c:yVal>
            <c:numRef>
              <c:f>'3_10'!$F$2:$F$89</c:f>
              <c:numCache>
                <c:formatCode>General</c:formatCode>
                <c:ptCount val="88"/>
                <c:pt idx="0">
                  <c:v>0</c:v>
                </c:pt>
                <c:pt idx="1">
                  <c:v>6.3000500000000001E-2</c:v>
                </c:pt>
                <c:pt idx="2">
                  <c:v>0.1740005</c:v>
                </c:pt>
                <c:pt idx="3">
                  <c:v>0.32700050000000003</c:v>
                </c:pt>
                <c:pt idx="4">
                  <c:v>0.57899999999999996</c:v>
                </c:pt>
                <c:pt idx="5">
                  <c:v>0.97199999999999998</c:v>
                </c:pt>
                <c:pt idx="6">
                  <c:v>1.65</c:v>
                </c:pt>
                <c:pt idx="7">
                  <c:v>2.5859999999999999</c:v>
                </c:pt>
                <c:pt idx="8">
                  <c:v>3.7440000000000002</c:v>
                </c:pt>
                <c:pt idx="9">
                  <c:v>5.1150000000000002</c:v>
                </c:pt>
                <c:pt idx="10">
                  <c:v>6.516</c:v>
                </c:pt>
                <c:pt idx="11">
                  <c:v>8.0939999999999994</c:v>
                </c:pt>
                <c:pt idx="12">
                  <c:v>10.055999999999999</c:v>
                </c:pt>
                <c:pt idx="13">
                  <c:v>12.147</c:v>
                </c:pt>
                <c:pt idx="14">
                  <c:v>14.603999999999999</c:v>
                </c:pt>
                <c:pt idx="15">
                  <c:v>17.306999999999999</c:v>
                </c:pt>
                <c:pt idx="16">
                  <c:v>20.37</c:v>
                </c:pt>
                <c:pt idx="17">
                  <c:v>23.55</c:v>
                </c:pt>
                <c:pt idx="18">
                  <c:v>26.928000000000001</c:v>
                </c:pt>
                <c:pt idx="19">
                  <c:v>30.573</c:v>
                </c:pt>
                <c:pt idx="20">
                  <c:v>34.338000000000001</c:v>
                </c:pt>
                <c:pt idx="21">
                  <c:v>38.520000000000003</c:v>
                </c:pt>
                <c:pt idx="22">
                  <c:v>42.542999999999999</c:v>
                </c:pt>
                <c:pt idx="23">
                  <c:v>46.613999999999997</c:v>
                </c:pt>
                <c:pt idx="24">
                  <c:v>50.337000000000003</c:v>
                </c:pt>
                <c:pt idx="25">
                  <c:v>53.024999999999999</c:v>
                </c:pt>
                <c:pt idx="26">
                  <c:v>54.695999999999998</c:v>
                </c:pt>
                <c:pt idx="27">
                  <c:v>55.604999999999997</c:v>
                </c:pt>
                <c:pt idx="28">
                  <c:v>56.238</c:v>
                </c:pt>
                <c:pt idx="29">
                  <c:v>56.856000000000002</c:v>
                </c:pt>
                <c:pt idx="30">
                  <c:v>57.488999999999997</c:v>
                </c:pt>
                <c:pt idx="31">
                  <c:v>58.134</c:v>
                </c:pt>
                <c:pt idx="32">
                  <c:v>58.731000000000002</c:v>
                </c:pt>
                <c:pt idx="33">
                  <c:v>59.313000000000002</c:v>
                </c:pt>
                <c:pt idx="34">
                  <c:v>59.889000000000003</c:v>
                </c:pt>
                <c:pt idx="35">
                  <c:v>60.186</c:v>
                </c:pt>
                <c:pt idx="36">
                  <c:v>60.453000000000003</c:v>
                </c:pt>
                <c:pt idx="37">
                  <c:v>60.716999999999999</c:v>
                </c:pt>
                <c:pt idx="38">
                  <c:v>61.226999999999997</c:v>
                </c:pt>
                <c:pt idx="39">
                  <c:v>61.701000000000001</c:v>
                </c:pt>
                <c:pt idx="40">
                  <c:v>62.154000000000003</c:v>
                </c:pt>
                <c:pt idx="41">
                  <c:v>62.348999999999997</c:v>
                </c:pt>
                <c:pt idx="42">
                  <c:v>62.676000000000002</c:v>
                </c:pt>
                <c:pt idx="43">
                  <c:v>62.924999999999997</c:v>
                </c:pt>
                <c:pt idx="44">
                  <c:v>63.110999999999997</c:v>
                </c:pt>
                <c:pt idx="45">
                  <c:v>63.311999999999998</c:v>
                </c:pt>
                <c:pt idx="46">
                  <c:v>63.497999999999998</c:v>
                </c:pt>
                <c:pt idx="47">
                  <c:v>63.683999999999997</c:v>
                </c:pt>
                <c:pt idx="48">
                  <c:v>63.843000000000004</c:v>
                </c:pt>
                <c:pt idx="49">
                  <c:v>63.993000000000002</c:v>
                </c:pt>
                <c:pt idx="50">
                  <c:v>64.158000000000001</c:v>
                </c:pt>
                <c:pt idx="51">
                  <c:v>64.290000000000006</c:v>
                </c:pt>
                <c:pt idx="52">
                  <c:v>64.394999999999996</c:v>
                </c:pt>
                <c:pt idx="53">
                  <c:v>64.5</c:v>
                </c:pt>
                <c:pt idx="54">
                  <c:v>64.602000000000004</c:v>
                </c:pt>
                <c:pt idx="55">
                  <c:v>64.686000000000007</c:v>
                </c:pt>
                <c:pt idx="56">
                  <c:v>64.757999999999996</c:v>
                </c:pt>
                <c:pt idx="57">
                  <c:v>64.802999999999997</c:v>
                </c:pt>
                <c:pt idx="58">
                  <c:v>64.875</c:v>
                </c:pt>
                <c:pt idx="59">
                  <c:v>64.905000000000001</c:v>
                </c:pt>
                <c:pt idx="60">
                  <c:v>64.947000000000003</c:v>
                </c:pt>
                <c:pt idx="61">
                  <c:v>64.971000000000004</c:v>
                </c:pt>
                <c:pt idx="62">
                  <c:v>64.971000000000004</c:v>
                </c:pt>
                <c:pt idx="63">
                  <c:v>65.049000000000007</c:v>
                </c:pt>
                <c:pt idx="64">
                  <c:v>65.025000000000006</c:v>
                </c:pt>
                <c:pt idx="65">
                  <c:v>64.95</c:v>
                </c:pt>
                <c:pt idx="66">
                  <c:v>64.923000000000002</c:v>
                </c:pt>
                <c:pt idx="67">
                  <c:v>64.884</c:v>
                </c:pt>
                <c:pt idx="68">
                  <c:v>64.853999999999999</c:v>
                </c:pt>
                <c:pt idx="69">
                  <c:v>64.808999999999997</c:v>
                </c:pt>
                <c:pt idx="70">
                  <c:v>64.772999999999996</c:v>
                </c:pt>
                <c:pt idx="71">
                  <c:v>64.683000000000007</c:v>
                </c:pt>
                <c:pt idx="72">
                  <c:v>64.542000000000002</c:v>
                </c:pt>
                <c:pt idx="73">
                  <c:v>64.218000000000004</c:v>
                </c:pt>
                <c:pt idx="74">
                  <c:v>63.716999999999999</c:v>
                </c:pt>
                <c:pt idx="75">
                  <c:v>63.143999999999998</c:v>
                </c:pt>
                <c:pt idx="76">
                  <c:v>62.558999999999997</c:v>
                </c:pt>
                <c:pt idx="77">
                  <c:v>61.884</c:v>
                </c:pt>
                <c:pt idx="78">
                  <c:v>61.085999999999999</c:v>
                </c:pt>
                <c:pt idx="79">
                  <c:v>60.311999999999998</c:v>
                </c:pt>
                <c:pt idx="80">
                  <c:v>59.427</c:v>
                </c:pt>
                <c:pt idx="81">
                  <c:v>58.616999999999997</c:v>
                </c:pt>
                <c:pt idx="82">
                  <c:v>57.768000000000001</c:v>
                </c:pt>
                <c:pt idx="83">
                  <c:v>56.966999999999999</c:v>
                </c:pt>
                <c:pt idx="84">
                  <c:v>55.994999999999997</c:v>
                </c:pt>
                <c:pt idx="85">
                  <c:v>55.11</c:v>
                </c:pt>
                <c:pt idx="86">
                  <c:v>54.146999999999998</c:v>
                </c:pt>
                <c:pt idx="87">
                  <c:v>53.298000000000002</c:v>
                </c:pt>
              </c:numCache>
            </c:numRef>
          </c:yVal>
          <c:smooth val="0"/>
          <c:extLst>
            <c:ext xmlns:c16="http://schemas.microsoft.com/office/drawing/2014/chart" uri="{C3380CC4-5D6E-409C-BE32-E72D297353CC}">
              <c16:uniqueId val="{00000000-5927-4F3F-9D04-2AB93637BD8B}"/>
            </c:ext>
          </c:extLst>
        </c:ser>
        <c:dLbls>
          <c:showLegendKey val="0"/>
          <c:showVal val="0"/>
          <c:showCatName val="0"/>
          <c:showSerName val="0"/>
          <c:showPercent val="0"/>
          <c:showBubbleSize val="0"/>
        </c:dLbls>
        <c:axId val="2031244079"/>
        <c:axId val="2031248879"/>
      </c:scatterChart>
      <c:valAx>
        <c:axId val="203124887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44079"/>
        <c:crossesAt val="0"/>
        <c:crossBetween val="midCat"/>
      </c:valAx>
      <c:valAx>
        <c:axId val="203124407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48879"/>
        <c:crossesAt val="0"/>
        <c:crossBetween val="midCat"/>
      </c:valAx>
      <c:spPr>
        <a:noFill/>
        <a:ln w="9528">
          <a:solidFill>
            <a:srgbClr val="B3B3B3"/>
          </a:solidFill>
          <a:prstDash val="solid"/>
        </a:ln>
      </c:spPr>
    </c:plotArea>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3-10</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'3_10'!$B$2:$B$89</c:f>
              <c:numCache>
                <c:formatCode>General</c:formatCode>
                <c:ptCount val="88"/>
                <c:pt idx="0">
                  <c:v>0</c:v>
                </c:pt>
                <c:pt idx="1">
                  <c:v>13.461499999999999</c:v>
                </c:pt>
                <c:pt idx="2">
                  <c:v>37.5</c:v>
                </c:pt>
                <c:pt idx="3">
                  <c:v>53.8461</c:v>
                </c:pt>
                <c:pt idx="4">
                  <c:v>79.807699999999997</c:v>
                </c:pt>
                <c:pt idx="5">
                  <c:v>130.76900000000001</c:v>
                </c:pt>
                <c:pt idx="6">
                  <c:v>225</c:v>
                </c:pt>
                <c:pt idx="7">
                  <c:v>355.76900000000001</c:v>
                </c:pt>
                <c:pt idx="8">
                  <c:v>515.38499999999999</c:v>
                </c:pt>
                <c:pt idx="9">
                  <c:v>698.077</c:v>
                </c:pt>
                <c:pt idx="10">
                  <c:v>881.73099999999999</c:v>
                </c:pt>
                <c:pt idx="11">
                  <c:v>1086.54</c:v>
                </c:pt>
                <c:pt idx="12">
                  <c:v>1342.31</c:v>
                </c:pt>
                <c:pt idx="13">
                  <c:v>1617.31</c:v>
                </c:pt>
                <c:pt idx="14">
                  <c:v>1942.31</c:v>
                </c:pt>
                <c:pt idx="15">
                  <c:v>2295.19</c:v>
                </c:pt>
                <c:pt idx="16">
                  <c:v>2695.19</c:v>
                </c:pt>
                <c:pt idx="17">
                  <c:v>3116.35</c:v>
                </c:pt>
                <c:pt idx="18">
                  <c:v>3564.42</c:v>
                </c:pt>
                <c:pt idx="19">
                  <c:v>4047.12</c:v>
                </c:pt>
                <c:pt idx="20">
                  <c:v>4555.7700000000004</c:v>
                </c:pt>
                <c:pt idx="21">
                  <c:v>5129.8100000000004</c:v>
                </c:pt>
                <c:pt idx="22">
                  <c:v>5698.08</c:v>
                </c:pt>
                <c:pt idx="23">
                  <c:v>6325</c:v>
                </c:pt>
                <c:pt idx="24">
                  <c:v>7088.46</c:v>
                </c:pt>
                <c:pt idx="25">
                  <c:v>8113.46</c:v>
                </c:pt>
                <c:pt idx="26">
                  <c:v>9614.42</c:v>
                </c:pt>
                <c:pt idx="27">
                  <c:v>11564.4</c:v>
                </c:pt>
                <c:pt idx="28">
                  <c:v>13686.5</c:v>
                </c:pt>
                <c:pt idx="29">
                  <c:v>15753.8</c:v>
                </c:pt>
                <c:pt idx="30">
                  <c:v>17509.599999999999</c:v>
                </c:pt>
                <c:pt idx="31">
                  <c:v>19222.099999999999</c:v>
                </c:pt>
                <c:pt idx="32">
                  <c:v>19083.7</c:v>
                </c:pt>
                <c:pt idx="33">
                  <c:v>14730.8</c:v>
                </c:pt>
                <c:pt idx="34">
                  <c:v>12571.2</c:v>
                </c:pt>
                <c:pt idx="35">
                  <c:v>12077.9</c:v>
                </c:pt>
                <c:pt idx="36">
                  <c:v>11839.4</c:v>
                </c:pt>
                <c:pt idx="37">
                  <c:v>11634.6</c:v>
                </c:pt>
                <c:pt idx="38">
                  <c:v>9458.65</c:v>
                </c:pt>
                <c:pt idx="39">
                  <c:v>8795.19</c:v>
                </c:pt>
                <c:pt idx="40">
                  <c:v>8546.15</c:v>
                </c:pt>
                <c:pt idx="41">
                  <c:v>8468.27</c:v>
                </c:pt>
                <c:pt idx="42">
                  <c:v>8406.73</c:v>
                </c:pt>
                <c:pt idx="43">
                  <c:v>8350.9599999999991</c:v>
                </c:pt>
                <c:pt idx="44">
                  <c:v>8312.5</c:v>
                </c:pt>
                <c:pt idx="45">
                  <c:v>8271.15</c:v>
                </c:pt>
                <c:pt idx="46">
                  <c:v>8242.31</c:v>
                </c:pt>
                <c:pt idx="47">
                  <c:v>8225.9599999999991</c:v>
                </c:pt>
                <c:pt idx="48">
                  <c:v>8206.73</c:v>
                </c:pt>
                <c:pt idx="49">
                  <c:v>8197.1200000000008</c:v>
                </c:pt>
                <c:pt idx="50">
                  <c:v>8186.54</c:v>
                </c:pt>
                <c:pt idx="51">
                  <c:v>8180.77</c:v>
                </c:pt>
                <c:pt idx="52">
                  <c:v>8172.12</c:v>
                </c:pt>
                <c:pt idx="53">
                  <c:v>8161.54</c:v>
                </c:pt>
                <c:pt idx="54">
                  <c:v>8153.85</c:v>
                </c:pt>
                <c:pt idx="55">
                  <c:v>8182.69</c:v>
                </c:pt>
                <c:pt idx="56">
                  <c:v>8183.65</c:v>
                </c:pt>
                <c:pt idx="57">
                  <c:v>8158.65</c:v>
                </c:pt>
                <c:pt idx="58">
                  <c:v>8137.5</c:v>
                </c:pt>
                <c:pt idx="59">
                  <c:v>8123.08</c:v>
                </c:pt>
                <c:pt idx="60">
                  <c:v>8112.5</c:v>
                </c:pt>
                <c:pt idx="61">
                  <c:v>8102.88</c:v>
                </c:pt>
                <c:pt idx="62">
                  <c:v>8094.23</c:v>
                </c:pt>
                <c:pt idx="63">
                  <c:v>8086.54</c:v>
                </c:pt>
                <c:pt idx="64">
                  <c:v>8082.69</c:v>
                </c:pt>
                <c:pt idx="65">
                  <c:v>8075.96</c:v>
                </c:pt>
                <c:pt idx="66">
                  <c:v>8075</c:v>
                </c:pt>
                <c:pt idx="67">
                  <c:v>8073.08</c:v>
                </c:pt>
                <c:pt idx="68">
                  <c:v>8071.15</c:v>
                </c:pt>
                <c:pt idx="69">
                  <c:v>8070.19</c:v>
                </c:pt>
                <c:pt idx="70">
                  <c:v>8070.19</c:v>
                </c:pt>
                <c:pt idx="71">
                  <c:v>8068.27</c:v>
                </c:pt>
                <c:pt idx="72">
                  <c:v>8068.27</c:v>
                </c:pt>
                <c:pt idx="73">
                  <c:v>8066.35</c:v>
                </c:pt>
                <c:pt idx="74">
                  <c:v>8066.35</c:v>
                </c:pt>
                <c:pt idx="75">
                  <c:v>8025</c:v>
                </c:pt>
                <c:pt idx="76">
                  <c:v>7995.19</c:v>
                </c:pt>
                <c:pt idx="77">
                  <c:v>7993.27</c:v>
                </c:pt>
                <c:pt idx="78">
                  <c:v>7991.35</c:v>
                </c:pt>
                <c:pt idx="79">
                  <c:v>7988.46</c:v>
                </c:pt>
                <c:pt idx="80">
                  <c:v>7987.5</c:v>
                </c:pt>
                <c:pt idx="81">
                  <c:v>7986.54</c:v>
                </c:pt>
                <c:pt idx="82">
                  <c:v>7984.62</c:v>
                </c:pt>
                <c:pt idx="83">
                  <c:v>7983.65</c:v>
                </c:pt>
                <c:pt idx="84">
                  <c:v>7982.69</c:v>
                </c:pt>
                <c:pt idx="85">
                  <c:v>7982.69</c:v>
                </c:pt>
                <c:pt idx="86">
                  <c:v>7981.73</c:v>
                </c:pt>
                <c:pt idx="87">
                  <c:v>7980.77</c:v>
                </c:pt>
              </c:numCache>
            </c:numRef>
          </c:xVal>
          <c:yVal>
            <c:numRef>
              <c:f>'3_10'!$F$2:$F$89</c:f>
              <c:numCache>
                <c:formatCode>General</c:formatCode>
                <c:ptCount val="88"/>
                <c:pt idx="0">
                  <c:v>0</c:v>
                </c:pt>
                <c:pt idx="1">
                  <c:v>6.3000500000000001E-2</c:v>
                </c:pt>
                <c:pt idx="2">
                  <c:v>0.1740005</c:v>
                </c:pt>
                <c:pt idx="3">
                  <c:v>0.32700050000000003</c:v>
                </c:pt>
                <c:pt idx="4">
                  <c:v>0.57899999999999996</c:v>
                </c:pt>
                <c:pt idx="5">
                  <c:v>0.97199999999999998</c:v>
                </c:pt>
                <c:pt idx="6">
                  <c:v>1.65</c:v>
                </c:pt>
                <c:pt idx="7">
                  <c:v>2.5859999999999999</c:v>
                </c:pt>
                <c:pt idx="8">
                  <c:v>3.7440000000000002</c:v>
                </c:pt>
                <c:pt idx="9">
                  <c:v>5.1150000000000002</c:v>
                </c:pt>
                <c:pt idx="10">
                  <c:v>6.516</c:v>
                </c:pt>
                <c:pt idx="11">
                  <c:v>8.0939999999999994</c:v>
                </c:pt>
                <c:pt idx="12">
                  <c:v>10.055999999999999</c:v>
                </c:pt>
                <c:pt idx="13">
                  <c:v>12.147</c:v>
                </c:pt>
                <c:pt idx="14">
                  <c:v>14.603999999999999</c:v>
                </c:pt>
                <c:pt idx="15">
                  <c:v>17.306999999999999</c:v>
                </c:pt>
                <c:pt idx="16">
                  <c:v>20.37</c:v>
                </c:pt>
                <c:pt idx="17">
                  <c:v>23.55</c:v>
                </c:pt>
                <c:pt idx="18">
                  <c:v>26.928000000000001</c:v>
                </c:pt>
                <c:pt idx="19">
                  <c:v>30.573</c:v>
                </c:pt>
                <c:pt idx="20">
                  <c:v>34.338000000000001</c:v>
                </c:pt>
                <c:pt idx="21">
                  <c:v>38.520000000000003</c:v>
                </c:pt>
                <c:pt idx="22">
                  <c:v>42.542999999999999</c:v>
                </c:pt>
                <c:pt idx="23">
                  <c:v>46.613999999999997</c:v>
                </c:pt>
                <c:pt idx="24">
                  <c:v>50.337000000000003</c:v>
                </c:pt>
                <c:pt idx="25">
                  <c:v>53.024999999999999</c:v>
                </c:pt>
                <c:pt idx="26">
                  <c:v>54.695999999999998</c:v>
                </c:pt>
                <c:pt idx="27">
                  <c:v>55.604999999999997</c:v>
                </c:pt>
                <c:pt idx="28">
                  <c:v>56.238</c:v>
                </c:pt>
                <c:pt idx="29">
                  <c:v>56.856000000000002</c:v>
                </c:pt>
                <c:pt idx="30">
                  <c:v>57.488999999999997</c:v>
                </c:pt>
                <c:pt idx="31">
                  <c:v>58.134</c:v>
                </c:pt>
                <c:pt idx="32">
                  <c:v>58.731000000000002</c:v>
                </c:pt>
                <c:pt idx="33">
                  <c:v>59.313000000000002</c:v>
                </c:pt>
                <c:pt idx="34">
                  <c:v>59.889000000000003</c:v>
                </c:pt>
                <c:pt idx="35">
                  <c:v>60.186</c:v>
                </c:pt>
                <c:pt idx="36">
                  <c:v>60.453000000000003</c:v>
                </c:pt>
                <c:pt idx="37">
                  <c:v>60.716999999999999</c:v>
                </c:pt>
                <c:pt idx="38">
                  <c:v>61.226999999999997</c:v>
                </c:pt>
                <c:pt idx="39">
                  <c:v>61.701000000000001</c:v>
                </c:pt>
                <c:pt idx="40">
                  <c:v>62.154000000000003</c:v>
                </c:pt>
                <c:pt idx="41">
                  <c:v>62.348999999999997</c:v>
                </c:pt>
                <c:pt idx="42">
                  <c:v>62.676000000000002</c:v>
                </c:pt>
                <c:pt idx="43">
                  <c:v>62.924999999999997</c:v>
                </c:pt>
                <c:pt idx="44">
                  <c:v>63.110999999999997</c:v>
                </c:pt>
                <c:pt idx="45">
                  <c:v>63.311999999999998</c:v>
                </c:pt>
                <c:pt idx="46">
                  <c:v>63.497999999999998</c:v>
                </c:pt>
                <c:pt idx="47">
                  <c:v>63.683999999999997</c:v>
                </c:pt>
                <c:pt idx="48">
                  <c:v>63.843000000000004</c:v>
                </c:pt>
                <c:pt idx="49">
                  <c:v>63.993000000000002</c:v>
                </c:pt>
                <c:pt idx="50">
                  <c:v>64.158000000000001</c:v>
                </c:pt>
                <c:pt idx="51">
                  <c:v>64.290000000000006</c:v>
                </c:pt>
                <c:pt idx="52">
                  <c:v>64.394999999999996</c:v>
                </c:pt>
                <c:pt idx="53">
                  <c:v>64.5</c:v>
                </c:pt>
                <c:pt idx="54">
                  <c:v>64.602000000000004</c:v>
                </c:pt>
                <c:pt idx="55">
                  <c:v>64.686000000000007</c:v>
                </c:pt>
                <c:pt idx="56">
                  <c:v>64.757999999999996</c:v>
                </c:pt>
                <c:pt idx="57">
                  <c:v>64.802999999999997</c:v>
                </c:pt>
                <c:pt idx="58">
                  <c:v>64.875</c:v>
                </c:pt>
                <c:pt idx="59">
                  <c:v>64.905000000000001</c:v>
                </c:pt>
                <c:pt idx="60">
                  <c:v>64.947000000000003</c:v>
                </c:pt>
                <c:pt idx="61">
                  <c:v>64.971000000000004</c:v>
                </c:pt>
                <c:pt idx="62">
                  <c:v>64.971000000000004</c:v>
                </c:pt>
                <c:pt idx="63">
                  <c:v>65.049000000000007</c:v>
                </c:pt>
                <c:pt idx="64">
                  <c:v>65.025000000000006</c:v>
                </c:pt>
                <c:pt idx="65">
                  <c:v>64.95</c:v>
                </c:pt>
                <c:pt idx="66">
                  <c:v>64.923000000000002</c:v>
                </c:pt>
                <c:pt idx="67">
                  <c:v>64.884</c:v>
                </c:pt>
                <c:pt idx="68">
                  <c:v>64.853999999999999</c:v>
                </c:pt>
                <c:pt idx="69">
                  <c:v>64.808999999999997</c:v>
                </c:pt>
                <c:pt idx="70">
                  <c:v>64.772999999999996</c:v>
                </c:pt>
                <c:pt idx="71">
                  <c:v>64.683000000000007</c:v>
                </c:pt>
                <c:pt idx="72">
                  <c:v>64.542000000000002</c:v>
                </c:pt>
                <c:pt idx="73">
                  <c:v>64.218000000000004</c:v>
                </c:pt>
                <c:pt idx="74">
                  <c:v>63.716999999999999</c:v>
                </c:pt>
                <c:pt idx="75">
                  <c:v>63.143999999999998</c:v>
                </c:pt>
                <c:pt idx="76">
                  <c:v>62.558999999999997</c:v>
                </c:pt>
                <c:pt idx="77">
                  <c:v>61.884</c:v>
                </c:pt>
                <c:pt idx="78">
                  <c:v>61.085999999999999</c:v>
                </c:pt>
                <c:pt idx="79">
                  <c:v>60.311999999999998</c:v>
                </c:pt>
                <c:pt idx="80">
                  <c:v>59.427</c:v>
                </c:pt>
                <c:pt idx="81">
                  <c:v>58.616999999999997</c:v>
                </c:pt>
                <c:pt idx="82">
                  <c:v>57.768000000000001</c:v>
                </c:pt>
                <c:pt idx="83">
                  <c:v>56.966999999999999</c:v>
                </c:pt>
                <c:pt idx="84">
                  <c:v>55.994999999999997</c:v>
                </c:pt>
                <c:pt idx="85">
                  <c:v>55.11</c:v>
                </c:pt>
                <c:pt idx="86">
                  <c:v>54.146999999999998</c:v>
                </c:pt>
                <c:pt idx="87">
                  <c:v>53.298000000000002</c:v>
                </c:pt>
              </c:numCache>
            </c:numRef>
          </c:yVal>
          <c:smooth val="0"/>
          <c:extLst>
            <c:ext xmlns:c16="http://schemas.microsoft.com/office/drawing/2014/chart" uri="{C3380CC4-5D6E-409C-BE32-E72D297353CC}">
              <c16:uniqueId val="{00000000-5927-4F3F-9D04-2AB93637BD8B}"/>
            </c:ext>
          </c:extLst>
        </c:ser>
        <c:dLbls>
          <c:showLegendKey val="0"/>
          <c:showVal val="0"/>
          <c:showCatName val="0"/>
          <c:showSerName val="0"/>
          <c:showPercent val="0"/>
          <c:showBubbleSize val="0"/>
        </c:dLbls>
        <c:axId val="2031244079"/>
        <c:axId val="2031248879"/>
      </c:scatterChart>
      <c:valAx>
        <c:axId val="203124887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44079"/>
        <c:crossesAt val="0"/>
        <c:crossBetween val="midCat"/>
      </c:valAx>
      <c:valAx>
        <c:axId val="203124407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48879"/>
        <c:crossesAt val="0"/>
        <c:crossBetween val="midCat"/>
      </c:valAx>
      <c:spPr>
        <a:noFill/>
        <a:ln w="9528">
          <a:solidFill>
            <a:srgbClr val="B3B3B3"/>
          </a:solidFill>
          <a:prstDash val="solid"/>
        </a:ln>
      </c:spPr>
    </c:plotArea>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2-6</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'２＿６'!$B$2:$B$59</c:f>
              <c:numCache>
                <c:formatCode>General</c:formatCode>
                <c:ptCount val="58"/>
                <c:pt idx="0">
                  <c:v>0</c:v>
                </c:pt>
                <c:pt idx="1">
                  <c:v>2.8845999999999998</c:v>
                </c:pt>
                <c:pt idx="2">
                  <c:v>30.769200000000001</c:v>
                </c:pt>
                <c:pt idx="3">
                  <c:v>17.307700000000001</c:v>
                </c:pt>
                <c:pt idx="4">
                  <c:v>29.807700000000001</c:v>
                </c:pt>
                <c:pt idx="5">
                  <c:v>58.653799999999997</c:v>
                </c:pt>
                <c:pt idx="6">
                  <c:v>70.192300000000003</c:v>
                </c:pt>
                <c:pt idx="7">
                  <c:v>92.307699999999997</c:v>
                </c:pt>
                <c:pt idx="8">
                  <c:v>108.654</c:v>
                </c:pt>
                <c:pt idx="9">
                  <c:v>102.88500000000001</c:v>
                </c:pt>
                <c:pt idx="10">
                  <c:v>120.19199999999999</c:v>
                </c:pt>
                <c:pt idx="11">
                  <c:v>261.53800000000001</c:v>
                </c:pt>
                <c:pt idx="12">
                  <c:v>426.923</c:v>
                </c:pt>
                <c:pt idx="13">
                  <c:v>649.03800000000001</c:v>
                </c:pt>
                <c:pt idx="14">
                  <c:v>946.154</c:v>
                </c:pt>
                <c:pt idx="15">
                  <c:v>1313.46</c:v>
                </c:pt>
                <c:pt idx="16">
                  <c:v>1749.04</c:v>
                </c:pt>
                <c:pt idx="17">
                  <c:v>2250</c:v>
                </c:pt>
                <c:pt idx="18">
                  <c:v>2814.42</c:v>
                </c:pt>
                <c:pt idx="19">
                  <c:v>3444.23</c:v>
                </c:pt>
                <c:pt idx="20">
                  <c:v>4252.88</c:v>
                </c:pt>
                <c:pt idx="21">
                  <c:v>5515.38</c:v>
                </c:pt>
                <c:pt idx="22">
                  <c:v>7272.12</c:v>
                </c:pt>
                <c:pt idx="23">
                  <c:v>9185.58</c:v>
                </c:pt>
                <c:pt idx="24">
                  <c:v>8834.6200000000008</c:v>
                </c:pt>
                <c:pt idx="25">
                  <c:v>8169.23</c:v>
                </c:pt>
                <c:pt idx="26">
                  <c:v>8234.6200000000008</c:v>
                </c:pt>
                <c:pt idx="27">
                  <c:v>6937.5</c:v>
                </c:pt>
                <c:pt idx="28">
                  <c:v>6140.38</c:v>
                </c:pt>
                <c:pt idx="29">
                  <c:v>5831.73</c:v>
                </c:pt>
                <c:pt idx="30">
                  <c:v>5712.5</c:v>
                </c:pt>
                <c:pt idx="31">
                  <c:v>5633.65</c:v>
                </c:pt>
                <c:pt idx="32">
                  <c:v>5531.73</c:v>
                </c:pt>
                <c:pt idx="33">
                  <c:v>5402.88</c:v>
                </c:pt>
                <c:pt idx="34">
                  <c:v>5358.65</c:v>
                </c:pt>
                <c:pt idx="35">
                  <c:v>5270.19</c:v>
                </c:pt>
                <c:pt idx="36">
                  <c:v>5192.3100000000004</c:v>
                </c:pt>
                <c:pt idx="37">
                  <c:v>5131.7299999999996</c:v>
                </c:pt>
                <c:pt idx="38">
                  <c:v>5070.1899999999996</c:v>
                </c:pt>
                <c:pt idx="39">
                  <c:v>5030.7700000000004</c:v>
                </c:pt>
                <c:pt idx="40">
                  <c:v>4987.5</c:v>
                </c:pt>
                <c:pt idx="41">
                  <c:v>4965.38</c:v>
                </c:pt>
                <c:pt idx="42">
                  <c:v>4941.3500000000004</c:v>
                </c:pt>
                <c:pt idx="43">
                  <c:v>4895.1899999999996</c:v>
                </c:pt>
                <c:pt idx="44">
                  <c:v>4882.6899999999996</c:v>
                </c:pt>
                <c:pt idx="45">
                  <c:v>4883.6499999999996</c:v>
                </c:pt>
                <c:pt idx="46">
                  <c:v>4889.42</c:v>
                </c:pt>
                <c:pt idx="47">
                  <c:v>4834.62</c:v>
                </c:pt>
                <c:pt idx="48">
                  <c:v>4791.3500000000004</c:v>
                </c:pt>
                <c:pt idx="49">
                  <c:v>4779.8100000000004</c:v>
                </c:pt>
                <c:pt idx="50">
                  <c:v>4769.2299999999996</c:v>
                </c:pt>
                <c:pt idx="51">
                  <c:v>4759.62</c:v>
                </c:pt>
                <c:pt idx="52">
                  <c:v>4749.04</c:v>
                </c:pt>
                <c:pt idx="53">
                  <c:v>4741.3500000000004</c:v>
                </c:pt>
                <c:pt idx="54">
                  <c:v>4731.7299999999996</c:v>
                </c:pt>
                <c:pt idx="55">
                  <c:v>4718.2700000000004</c:v>
                </c:pt>
                <c:pt idx="56">
                  <c:v>4710.58</c:v>
                </c:pt>
                <c:pt idx="57">
                  <c:v>4701.92</c:v>
                </c:pt>
              </c:numCache>
            </c:numRef>
          </c:xVal>
          <c:yVal>
            <c:numRef>
              <c:f>'２＿６'!$F$2:$F$59</c:f>
              <c:numCache>
                <c:formatCode>General</c:formatCode>
                <c:ptCount val="58"/>
                <c:pt idx="0">
                  <c:v>0</c:v>
                </c:pt>
                <c:pt idx="1">
                  <c:v>8.4000000000000005E-2</c:v>
                </c:pt>
                <c:pt idx="2">
                  <c:v>0.44700000000000001</c:v>
                </c:pt>
                <c:pt idx="3">
                  <c:v>0.34800049999999999</c:v>
                </c:pt>
                <c:pt idx="4">
                  <c:v>0.53100000000000003</c:v>
                </c:pt>
                <c:pt idx="5">
                  <c:v>0.89100000000000001</c:v>
                </c:pt>
                <c:pt idx="6">
                  <c:v>1.071</c:v>
                </c:pt>
                <c:pt idx="7">
                  <c:v>1.419</c:v>
                </c:pt>
                <c:pt idx="8">
                  <c:v>1.6859999999999999</c:v>
                </c:pt>
                <c:pt idx="9">
                  <c:v>1.581</c:v>
                </c:pt>
                <c:pt idx="10">
                  <c:v>1.839</c:v>
                </c:pt>
                <c:pt idx="11">
                  <c:v>3.66</c:v>
                </c:pt>
                <c:pt idx="12">
                  <c:v>5.8109999999999999</c:v>
                </c:pt>
                <c:pt idx="13">
                  <c:v>8.7420000000000009</c:v>
                </c:pt>
                <c:pt idx="14">
                  <c:v>12.657</c:v>
                </c:pt>
                <c:pt idx="15">
                  <c:v>17.603999999999999</c:v>
                </c:pt>
                <c:pt idx="16">
                  <c:v>23.516999999999999</c:v>
                </c:pt>
                <c:pt idx="17">
                  <c:v>30.248999999999999</c:v>
                </c:pt>
                <c:pt idx="18">
                  <c:v>37.536000000000001</c:v>
                </c:pt>
                <c:pt idx="19">
                  <c:v>44.948999999999998</c:v>
                </c:pt>
                <c:pt idx="20">
                  <c:v>51.195</c:v>
                </c:pt>
                <c:pt idx="21">
                  <c:v>54.686999999999998</c:v>
                </c:pt>
                <c:pt idx="22">
                  <c:v>56.442</c:v>
                </c:pt>
                <c:pt idx="23">
                  <c:v>57.734999999999999</c:v>
                </c:pt>
                <c:pt idx="24">
                  <c:v>58.944000000000003</c:v>
                </c:pt>
                <c:pt idx="25">
                  <c:v>60.110999999999997</c:v>
                </c:pt>
                <c:pt idx="26">
                  <c:v>61.14</c:v>
                </c:pt>
                <c:pt idx="27">
                  <c:v>62.021999999999998</c:v>
                </c:pt>
                <c:pt idx="28">
                  <c:v>62.838000000000001</c:v>
                </c:pt>
                <c:pt idx="29">
                  <c:v>63.521999999999998</c:v>
                </c:pt>
                <c:pt idx="30">
                  <c:v>63.914999999999999</c:v>
                </c:pt>
                <c:pt idx="31">
                  <c:v>64.097999999999999</c:v>
                </c:pt>
                <c:pt idx="32">
                  <c:v>64.313999999999993</c:v>
                </c:pt>
                <c:pt idx="33">
                  <c:v>64.533000000000001</c:v>
                </c:pt>
                <c:pt idx="34">
                  <c:v>64.709999999999994</c:v>
                </c:pt>
                <c:pt idx="35">
                  <c:v>64.875</c:v>
                </c:pt>
                <c:pt idx="36">
                  <c:v>64.989000000000004</c:v>
                </c:pt>
                <c:pt idx="37">
                  <c:v>65.096999999999994</c:v>
                </c:pt>
                <c:pt idx="38">
                  <c:v>65.19</c:v>
                </c:pt>
                <c:pt idx="39">
                  <c:v>65.259</c:v>
                </c:pt>
                <c:pt idx="40">
                  <c:v>65.301000000000002</c:v>
                </c:pt>
                <c:pt idx="41">
                  <c:v>65.334000000000003</c:v>
                </c:pt>
                <c:pt idx="42">
                  <c:v>65.355000000000004</c:v>
                </c:pt>
                <c:pt idx="43">
                  <c:v>65.334000000000003</c:v>
                </c:pt>
                <c:pt idx="44">
                  <c:v>65.307000000000002</c:v>
                </c:pt>
                <c:pt idx="45">
                  <c:v>65.253</c:v>
                </c:pt>
                <c:pt idx="46">
                  <c:v>65.138999999999996</c:v>
                </c:pt>
                <c:pt idx="47">
                  <c:v>64.820999999999998</c:v>
                </c:pt>
                <c:pt idx="48">
                  <c:v>63.063000000000002</c:v>
                </c:pt>
                <c:pt idx="49">
                  <c:v>62.292000000000002</c:v>
                </c:pt>
                <c:pt idx="50">
                  <c:v>61.506</c:v>
                </c:pt>
                <c:pt idx="51">
                  <c:v>60.656999999999996</c:v>
                </c:pt>
                <c:pt idx="52">
                  <c:v>59.667000000000002</c:v>
                </c:pt>
                <c:pt idx="53">
                  <c:v>58.779000000000003</c:v>
                </c:pt>
                <c:pt idx="54">
                  <c:v>57.738</c:v>
                </c:pt>
                <c:pt idx="55">
                  <c:v>56.762999999999998</c:v>
                </c:pt>
                <c:pt idx="56">
                  <c:v>55.779000000000003</c:v>
                </c:pt>
                <c:pt idx="57">
                  <c:v>54.591000000000001</c:v>
                </c:pt>
              </c:numCache>
            </c:numRef>
          </c:yVal>
          <c:smooth val="0"/>
          <c:extLst>
            <c:ext xmlns:c16="http://schemas.microsoft.com/office/drawing/2014/chart" uri="{C3380CC4-5D6E-409C-BE32-E72D297353CC}">
              <c16:uniqueId val="{00000000-645B-474C-B562-FFB30545CEBF}"/>
            </c:ext>
          </c:extLst>
        </c:ser>
        <c:dLbls>
          <c:showLegendKey val="0"/>
          <c:showVal val="0"/>
          <c:showCatName val="0"/>
          <c:showSerName val="0"/>
          <c:showPercent val="0"/>
          <c:showBubbleSize val="0"/>
        </c:dLbls>
        <c:axId val="2031256559"/>
        <c:axId val="2031255599"/>
      </c:scatterChart>
      <c:valAx>
        <c:axId val="203125559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56559"/>
        <c:crossesAt val="0"/>
        <c:crossBetween val="midCat"/>
      </c:valAx>
      <c:valAx>
        <c:axId val="203125655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55599"/>
        <c:crossesAt val="0"/>
        <c:crossBetween val="midCat"/>
      </c:valAx>
      <c:spPr>
        <a:noFill/>
        <a:ln w="9528">
          <a:solidFill>
            <a:srgbClr val="B3B3B3"/>
          </a:solidFill>
          <a:prstDash val="solid"/>
        </a:ln>
      </c:spPr>
    </c:plotArea>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1-6</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'1_6'!$B$2:$B$73</c:f>
              <c:numCache>
                <c:formatCode>General</c:formatCode>
                <c:ptCount val="72"/>
                <c:pt idx="0">
                  <c:v>0</c:v>
                </c:pt>
                <c:pt idx="1">
                  <c:v>64.423100000000005</c:v>
                </c:pt>
                <c:pt idx="2">
                  <c:v>99.038499999999999</c:v>
                </c:pt>
                <c:pt idx="3">
                  <c:v>125.962</c:v>
                </c:pt>
                <c:pt idx="4">
                  <c:v>166.346</c:v>
                </c:pt>
                <c:pt idx="5">
                  <c:v>214.423</c:v>
                </c:pt>
                <c:pt idx="6">
                  <c:v>336.53800000000001</c:v>
                </c:pt>
                <c:pt idx="7">
                  <c:v>550</c:v>
                </c:pt>
                <c:pt idx="8">
                  <c:v>836.53800000000001</c:v>
                </c:pt>
                <c:pt idx="9">
                  <c:v>1151.92</c:v>
                </c:pt>
                <c:pt idx="10">
                  <c:v>1550.96</c:v>
                </c:pt>
                <c:pt idx="11">
                  <c:v>1955.77</c:v>
                </c:pt>
                <c:pt idx="12">
                  <c:v>2515.38</c:v>
                </c:pt>
                <c:pt idx="13">
                  <c:v>3080.77</c:v>
                </c:pt>
                <c:pt idx="14">
                  <c:v>3686.54</c:v>
                </c:pt>
                <c:pt idx="15">
                  <c:v>4333.6499999999996</c:v>
                </c:pt>
                <c:pt idx="16">
                  <c:v>5036.54</c:v>
                </c:pt>
                <c:pt idx="17">
                  <c:v>5798.08</c:v>
                </c:pt>
                <c:pt idx="18">
                  <c:v>6618.27</c:v>
                </c:pt>
                <c:pt idx="19">
                  <c:v>7660.58</c:v>
                </c:pt>
                <c:pt idx="20">
                  <c:v>9100.9599999999991</c:v>
                </c:pt>
                <c:pt idx="21">
                  <c:v>11056.7</c:v>
                </c:pt>
                <c:pt idx="22">
                  <c:v>13385.6</c:v>
                </c:pt>
                <c:pt idx="23">
                  <c:v>15578.8</c:v>
                </c:pt>
                <c:pt idx="24">
                  <c:v>18251.900000000001</c:v>
                </c:pt>
                <c:pt idx="25">
                  <c:v>20691.3</c:v>
                </c:pt>
                <c:pt idx="26">
                  <c:v>23029.8</c:v>
                </c:pt>
                <c:pt idx="27">
                  <c:v>25357.7</c:v>
                </c:pt>
                <c:pt idx="28">
                  <c:v>27678.799999999999</c:v>
                </c:pt>
                <c:pt idx="29">
                  <c:v>29993.3</c:v>
                </c:pt>
                <c:pt idx="30">
                  <c:v>31134.6</c:v>
                </c:pt>
                <c:pt idx="31">
                  <c:v>32262.5</c:v>
                </c:pt>
                <c:pt idx="32">
                  <c:v>33349</c:v>
                </c:pt>
                <c:pt idx="33">
                  <c:v>34091.300000000003</c:v>
                </c:pt>
                <c:pt idx="34">
                  <c:v>34923.1</c:v>
                </c:pt>
                <c:pt idx="35">
                  <c:v>35932.699999999997</c:v>
                </c:pt>
                <c:pt idx="36">
                  <c:v>36901</c:v>
                </c:pt>
                <c:pt idx="37">
                  <c:v>37901</c:v>
                </c:pt>
                <c:pt idx="38">
                  <c:v>38849</c:v>
                </c:pt>
                <c:pt idx="39">
                  <c:v>39641.300000000003</c:v>
                </c:pt>
                <c:pt idx="40">
                  <c:v>40485.599999999999</c:v>
                </c:pt>
                <c:pt idx="41">
                  <c:v>41310.6</c:v>
                </c:pt>
                <c:pt idx="42">
                  <c:v>41073.1</c:v>
                </c:pt>
                <c:pt idx="43">
                  <c:v>41372.1</c:v>
                </c:pt>
                <c:pt idx="44">
                  <c:v>41881.699999999997</c:v>
                </c:pt>
                <c:pt idx="45">
                  <c:v>42284.6</c:v>
                </c:pt>
                <c:pt idx="46">
                  <c:v>41167.300000000003</c:v>
                </c:pt>
                <c:pt idx="47">
                  <c:v>41363.5</c:v>
                </c:pt>
                <c:pt idx="48">
                  <c:v>41738.5</c:v>
                </c:pt>
                <c:pt idx="49">
                  <c:v>42023.1</c:v>
                </c:pt>
                <c:pt idx="50">
                  <c:v>42463.5</c:v>
                </c:pt>
                <c:pt idx="51">
                  <c:v>42913.5</c:v>
                </c:pt>
                <c:pt idx="52">
                  <c:v>42944.2</c:v>
                </c:pt>
                <c:pt idx="53">
                  <c:v>43185.599999999999</c:v>
                </c:pt>
                <c:pt idx="54">
                  <c:v>43510.6</c:v>
                </c:pt>
                <c:pt idx="55">
                  <c:v>36815.4</c:v>
                </c:pt>
                <c:pt idx="56">
                  <c:v>36573.1</c:v>
                </c:pt>
                <c:pt idx="57">
                  <c:v>36306.699999999997</c:v>
                </c:pt>
                <c:pt idx="58">
                  <c:v>36171.199999999997</c:v>
                </c:pt>
                <c:pt idx="59">
                  <c:v>36037.5</c:v>
                </c:pt>
                <c:pt idx="60">
                  <c:v>35890.400000000001</c:v>
                </c:pt>
                <c:pt idx="61">
                  <c:v>35785.599999999999</c:v>
                </c:pt>
                <c:pt idx="62">
                  <c:v>35674</c:v>
                </c:pt>
                <c:pt idx="63">
                  <c:v>35562.5</c:v>
                </c:pt>
                <c:pt idx="64">
                  <c:v>35465.4</c:v>
                </c:pt>
                <c:pt idx="65">
                  <c:v>35351.9</c:v>
                </c:pt>
                <c:pt idx="66">
                  <c:v>35251</c:v>
                </c:pt>
                <c:pt idx="67">
                  <c:v>35162.5</c:v>
                </c:pt>
                <c:pt idx="68">
                  <c:v>35079.800000000003</c:v>
                </c:pt>
                <c:pt idx="69">
                  <c:v>34994.199999999997</c:v>
                </c:pt>
                <c:pt idx="70">
                  <c:v>34914.400000000001</c:v>
                </c:pt>
                <c:pt idx="71">
                  <c:v>34838.5</c:v>
                </c:pt>
              </c:numCache>
            </c:numRef>
          </c:xVal>
          <c:yVal>
            <c:numRef>
              <c:f>'1_6'!$F$2:$F$73</c:f>
              <c:numCache>
                <c:formatCode>General</c:formatCode>
                <c:ptCount val="72"/>
                <c:pt idx="0">
                  <c:v>0</c:v>
                </c:pt>
                <c:pt idx="1">
                  <c:v>0.33599950000000001</c:v>
                </c:pt>
                <c:pt idx="2">
                  <c:v>0.56999999999999995</c:v>
                </c:pt>
                <c:pt idx="3">
                  <c:v>0.79200000000000004</c:v>
                </c:pt>
                <c:pt idx="4">
                  <c:v>1.101</c:v>
                </c:pt>
                <c:pt idx="5">
                  <c:v>1.512</c:v>
                </c:pt>
                <c:pt idx="6">
                  <c:v>2.5289999999999999</c:v>
                </c:pt>
                <c:pt idx="7">
                  <c:v>4.2300000000000004</c:v>
                </c:pt>
                <c:pt idx="8">
                  <c:v>6.4260000000000002</c:v>
                </c:pt>
                <c:pt idx="9">
                  <c:v>8.8620000000000001</c:v>
                </c:pt>
                <c:pt idx="10">
                  <c:v>12.026999999999999</c:v>
                </c:pt>
                <c:pt idx="11">
                  <c:v>15.156000000000001</c:v>
                </c:pt>
                <c:pt idx="12">
                  <c:v>19.521000000000001</c:v>
                </c:pt>
                <c:pt idx="13">
                  <c:v>23.925000000000001</c:v>
                </c:pt>
                <c:pt idx="14">
                  <c:v>28.494</c:v>
                </c:pt>
                <c:pt idx="15">
                  <c:v>33.261000000000003</c:v>
                </c:pt>
                <c:pt idx="16">
                  <c:v>38.265000000000001</c:v>
                </c:pt>
                <c:pt idx="17">
                  <c:v>43.332000000000001</c:v>
                </c:pt>
                <c:pt idx="18">
                  <c:v>48.128999999999998</c:v>
                </c:pt>
                <c:pt idx="19">
                  <c:v>51.987000000000002</c:v>
                </c:pt>
                <c:pt idx="20">
                  <c:v>54.429000000000002</c:v>
                </c:pt>
                <c:pt idx="21">
                  <c:v>55.764000000000003</c:v>
                </c:pt>
                <c:pt idx="22">
                  <c:v>56.606999999999999</c:v>
                </c:pt>
                <c:pt idx="23">
                  <c:v>57.341999999999999</c:v>
                </c:pt>
                <c:pt idx="24">
                  <c:v>58.206000000000003</c:v>
                </c:pt>
                <c:pt idx="25">
                  <c:v>59.003999999999998</c:v>
                </c:pt>
                <c:pt idx="26">
                  <c:v>59.735999999999997</c:v>
                </c:pt>
                <c:pt idx="27">
                  <c:v>60.491999999999997</c:v>
                </c:pt>
                <c:pt idx="28">
                  <c:v>61.185000000000002</c:v>
                </c:pt>
                <c:pt idx="29">
                  <c:v>61.817999999999998</c:v>
                </c:pt>
                <c:pt idx="30">
                  <c:v>62.109000000000002</c:v>
                </c:pt>
                <c:pt idx="31">
                  <c:v>62.381999999999998</c:v>
                </c:pt>
                <c:pt idx="32">
                  <c:v>62.673000000000002</c:v>
                </c:pt>
                <c:pt idx="33">
                  <c:v>62.972999999999999</c:v>
                </c:pt>
                <c:pt idx="34">
                  <c:v>63.167999999999999</c:v>
                </c:pt>
                <c:pt idx="35">
                  <c:v>63.408000000000001</c:v>
                </c:pt>
                <c:pt idx="36">
                  <c:v>63.627000000000002</c:v>
                </c:pt>
                <c:pt idx="37">
                  <c:v>63.863999999999997</c:v>
                </c:pt>
                <c:pt idx="38">
                  <c:v>64.037999999999997</c:v>
                </c:pt>
                <c:pt idx="39">
                  <c:v>64.209000000000003</c:v>
                </c:pt>
                <c:pt idx="40">
                  <c:v>64.391999999999996</c:v>
                </c:pt>
                <c:pt idx="41">
                  <c:v>64.539000000000001</c:v>
                </c:pt>
                <c:pt idx="42">
                  <c:v>64.686000000000007</c:v>
                </c:pt>
                <c:pt idx="43">
                  <c:v>64.817999999999998</c:v>
                </c:pt>
                <c:pt idx="44">
                  <c:v>64.914000000000001</c:v>
                </c:pt>
                <c:pt idx="45">
                  <c:v>65.028000000000006</c:v>
                </c:pt>
                <c:pt idx="46">
                  <c:v>65.132999999999996</c:v>
                </c:pt>
                <c:pt idx="47">
                  <c:v>65.234999999999999</c:v>
                </c:pt>
                <c:pt idx="48">
                  <c:v>65.319000000000003</c:v>
                </c:pt>
                <c:pt idx="49">
                  <c:v>65.385000000000005</c:v>
                </c:pt>
                <c:pt idx="50">
                  <c:v>65.471999999999994</c:v>
                </c:pt>
                <c:pt idx="51">
                  <c:v>65.534999999999997</c:v>
                </c:pt>
                <c:pt idx="52">
                  <c:v>65.561999999999998</c:v>
                </c:pt>
                <c:pt idx="53">
                  <c:v>65.585999999999999</c:v>
                </c:pt>
                <c:pt idx="54">
                  <c:v>65.591999999999999</c:v>
                </c:pt>
                <c:pt idx="55">
                  <c:v>65.606999999999999</c:v>
                </c:pt>
                <c:pt idx="56">
                  <c:v>65.597999999999999</c:v>
                </c:pt>
                <c:pt idx="57">
                  <c:v>65.576999999999998</c:v>
                </c:pt>
                <c:pt idx="58">
                  <c:v>65.585999999999999</c:v>
                </c:pt>
                <c:pt idx="59">
                  <c:v>65.456999999999994</c:v>
                </c:pt>
                <c:pt idx="60">
                  <c:v>65.087999999999994</c:v>
                </c:pt>
                <c:pt idx="61">
                  <c:v>64.632000000000005</c:v>
                </c:pt>
                <c:pt idx="62">
                  <c:v>63.914999999999999</c:v>
                </c:pt>
                <c:pt idx="63">
                  <c:v>63.113999999999997</c:v>
                </c:pt>
                <c:pt idx="64">
                  <c:v>62.331000000000003</c:v>
                </c:pt>
                <c:pt idx="65">
                  <c:v>61.383000000000003</c:v>
                </c:pt>
                <c:pt idx="66">
                  <c:v>60.444000000000003</c:v>
                </c:pt>
                <c:pt idx="67">
                  <c:v>59.588999999999999</c:v>
                </c:pt>
                <c:pt idx="68">
                  <c:v>58.731000000000002</c:v>
                </c:pt>
                <c:pt idx="69">
                  <c:v>57.813000000000002</c:v>
                </c:pt>
                <c:pt idx="70">
                  <c:v>56.924999999999997</c:v>
                </c:pt>
                <c:pt idx="71">
                  <c:v>56.085000000000001</c:v>
                </c:pt>
              </c:numCache>
            </c:numRef>
          </c:yVal>
          <c:smooth val="0"/>
          <c:extLst>
            <c:ext xmlns:c16="http://schemas.microsoft.com/office/drawing/2014/chart" uri="{C3380CC4-5D6E-409C-BE32-E72D297353CC}">
              <c16:uniqueId val="{00000000-0DEE-4B2F-96AB-F681C2B82BB3}"/>
            </c:ext>
          </c:extLst>
        </c:ser>
        <c:dLbls>
          <c:showLegendKey val="0"/>
          <c:showVal val="0"/>
          <c:showCatName val="0"/>
          <c:showSerName val="0"/>
          <c:showPercent val="0"/>
          <c:showBubbleSize val="0"/>
        </c:dLbls>
        <c:axId val="2031258959"/>
        <c:axId val="2031258479"/>
      </c:scatterChart>
      <c:valAx>
        <c:axId val="203125847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58959"/>
        <c:crossesAt val="0"/>
        <c:crossBetween val="midCat"/>
      </c:valAx>
      <c:valAx>
        <c:axId val="203125895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58479"/>
        <c:crossesAt val="0"/>
        <c:crossBetween val="midCat"/>
      </c:valAx>
      <c:spPr>
        <a:noFill/>
        <a:ln w="9528">
          <a:solidFill>
            <a:srgbClr val="B3B3B3"/>
          </a:solidFill>
          <a:prstDash val="solid"/>
        </a:ln>
      </c:spPr>
    </c:plotArea>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3-10</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'3_10'!$B$2:$B$89</c:f>
              <c:numCache>
                <c:formatCode>General</c:formatCode>
                <c:ptCount val="88"/>
                <c:pt idx="0">
                  <c:v>0</c:v>
                </c:pt>
                <c:pt idx="1">
                  <c:v>13.461499999999999</c:v>
                </c:pt>
                <c:pt idx="2">
                  <c:v>37.5</c:v>
                </c:pt>
                <c:pt idx="3">
                  <c:v>53.8461</c:v>
                </c:pt>
                <c:pt idx="4">
                  <c:v>79.807699999999997</c:v>
                </c:pt>
                <c:pt idx="5">
                  <c:v>130.76900000000001</c:v>
                </c:pt>
                <c:pt idx="6">
                  <c:v>225</c:v>
                </c:pt>
                <c:pt idx="7">
                  <c:v>355.76900000000001</c:v>
                </c:pt>
                <c:pt idx="8">
                  <c:v>515.38499999999999</c:v>
                </c:pt>
                <c:pt idx="9">
                  <c:v>698.077</c:v>
                </c:pt>
                <c:pt idx="10">
                  <c:v>881.73099999999999</c:v>
                </c:pt>
                <c:pt idx="11">
                  <c:v>1086.54</c:v>
                </c:pt>
                <c:pt idx="12">
                  <c:v>1342.31</c:v>
                </c:pt>
                <c:pt idx="13">
                  <c:v>1617.31</c:v>
                </c:pt>
                <c:pt idx="14">
                  <c:v>1942.31</c:v>
                </c:pt>
                <c:pt idx="15">
                  <c:v>2295.19</c:v>
                </c:pt>
                <c:pt idx="16">
                  <c:v>2695.19</c:v>
                </c:pt>
                <c:pt idx="17">
                  <c:v>3116.35</c:v>
                </c:pt>
                <c:pt idx="18">
                  <c:v>3564.42</c:v>
                </c:pt>
                <c:pt idx="19">
                  <c:v>4047.12</c:v>
                </c:pt>
                <c:pt idx="20">
                  <c:v>4555.7700000000004</c:v>
                </c:pt>
                <c:pt idx="21">
                  <c:v>5129.8100000000004</c:v>
                </c:pt>
                <c:pt idx="22">
                  <c:v>5698.08</c:v>
                </c:pt>
                <c:pt idx="23">
                  <c:v>6325</c:v>
                </c:pt>
                <c:pt idx="24">
                  <c:v>7088.46</c:v>
                </c:pt>
                <c:pt idx="25">
                  <c:v>8113.46</c:v>
                </c:pt>
                <c:pt idx="26">
                  <c:v>9614.42</c:v>
                </c:pt>
                <c:pt idx="27">
                  <c:v>11564.4</c:v>
                </c:pt>
                <c:pt idx="28">
                  <c:v>13686.5</c:v>
                </c:pt>
                <c:pt idx="29">
                  <c:v>15753.8</c:v>
                </c:pt>
                <c:pt idx="30">
                  <c:v>17509.599999999999</c:v>
                </c:pt>
                <c:pt idx="31">
                  <c:v>19222.099999999999</c:v>
                </c:pt>
                <c:pt idx="32">
                  <c:v>19083.7</c:v>
                </c:pt>
                <c:pt idx="33">
                  <c:v>14730.8</c:v>
                </c:pt>
                <c:pt idx="34">
                  <c:v>12571.2</c:v>
                </c:pt>
                <c:pt idx="35">
                  <c:v>12077.9</c:v>
                </c:pt>
                <c:pt idx="36">
                  <c:v>11839.4</c:v>
                </c:pt>
                <c:pt idx="37">
                  <c:v>11634.6</c:v>
                </c:pt>
                <c:pt idx="38">
                  <c:v>9458.65</c:v>
                </c:pt>
                <c:pt idx="39">
                  <c:v>8795.19</c:v>
                </c:pt>
                <c:pt idx="40">
                  <c:v>8546.15</c:v>
                </c:pt>
                <c:pt idx="41">
                  <c:v>8468.27</c:v>
                </c:pt>
                <c:pt idx="42">
                  <c:v>8406.73</c:v>
                </c:pt>
                <c:pt idx="43">
                  <c:v>8350.9599999999991</c:v>
                </c:pt>
                <c:pt idx="44">
                  <c:v>8312.5</c:v>
                </c:pt>
                <c:pt idx="45">
                  <c:v>8271.15</c:v>
                </c:pt>
                <c:pt idx="46">
                  <c:v>8242.31</c:v>
                </c:pt>
                <c:pt idx="47">
                  <c:v>8225.9599999999991</c:v>
                </c:pt>
                <c:pt idx="48">
                  <c:v>8206.73</c:v>
                </c:pt>
                <c:pt idx="49">
                  <c:v>8197.1200000000008</c:v>
                </c:pt>
                <c:pt idx="50">
                  <c:v>8186.54</c:v>
                </c:pt>
                <c:pt idx="51">
                  <c:v>8180.77</c:v>
                </c:pt>
                <c:pt idx="52">
                  <c:v>8172.12</c:v>
                </c:pt>
                <c:pt idx="53">
                  <c:v>8161.54</c:v>
                </c:pt>
                <c:pt idx="54">
                  <c:v>8153.85</c:v>
                </c:pt>
                <c:pt idx="55">
                  <c:v>8182.69</c:v>
                </c:pt>
                <c:pt idx="56">
                  <c:v>8183.65</c:v>
                </c:pt>
                <c:pt idx="57">
                  <c:v>8158.65</c:v>
                </c:pt>
                <c:pt idx="58">
                  <c:v>8137.5</c:v>
                </c:pt>
                <c:pt idx="59">
                  <c:v>8123.08</c:v>
                </c:pt>
                <c:pt idx="60">
                  <c:v>8112.5</c:v>
                </c:pt>
                <c:pt idx="61">
                  <c:v>8102.88</c:v>
                </c:pt>
                <c:pt idx="62">
                  <c:v>8094.23</c:v>
                </c:pt>
                <c:pt idx="63">
                  <c:v>8086.54</c:v>
                </c:pt>
                <c:pt idx="64">
                  <c:v>8082.69</c:v>
                </c:pt>
                <c:pt idx="65">
                  <c:v>8075.96</c:v>
                </c:pt>
                <c:pt idx="66">
                  <c:v>8075</c:v>
                </c:pt>
                <c:pt idx="67">
                  <c:v>8073.08</c:v>
                </c:pt>
                <c:pt idx="68">
                  <c:v>8071.15</c:v>
                </c:pt>
                <c:pt idx="69">
                  <c:v>8070.19</c:v>
                </c:pt>
                <c:pt idx="70">
                  <c:v>8070.19</c:v>
                </c:pt>
                <c:pt idx="71">
                  <c:v>8068.27</c:v>
                </c:pt>
                <c:pt idx="72">
                  <c:v>8068.27</c:v>
                </c:pt>
                <c:pt idx="73">
                  <c:v>8066.35</c:v>
                </c:pt>
                <c:pt idx="74">
                  <c:v>8066.35</c:v>
                </c:pt>
                <c:pt idx="75">
                  <c:v>8025</c:v>
                </c:pt>
                <c:pt idx="76">
                  <c:v>7995.19</c:v>
                </c:pt>
                <c:pt idx="77">
                  <c:v>7993.27</c:v>
                </c:pt>
                <c:pt idx="78">
                  <c:v>7991.35</c:v>
                </c:pt>
                <c:pt idx="79">
                  <c:v>7988.46</c:v>
                </c:pt>
                <c:pt idx="80">
                  <c:v>7987.5</c:v>
                </c:pt>
                <c:pt idx="81">
                  <c:v>7986.54</c:v>
                </c:pt>
                <c:pt idx="82">
                  <c:v>7984.62</c:v>
                </c:pt>
                <c:pt idx="83">
                  <c:v>7983.65</c:v>
                </c:pt>
                <c:pt idx="84">
                  <c:v>7982.69</c:v>
                </c:pt>
                <c:pt idx="85">
                  <c:v>7982.69</c:v>
                </c:pt>
                <c:pt idx="86">
                  <c:v>7981.73</c:v>
                </c:pt>
                <c:pt idx="87">
                  <c:v>7980.77</c:v>
                </c:pt>
              </c:numCache>
            </c:numRef>
          </c:xVal>
          <c:yVal>
            <c:numRef>
              <c:f>'3_10'!$P$2:$P$89</c:f>
              <c:numCache>
                <c:formatCode>General</c:formatCode>
                <c:ptCount val="88"/>
                <c:pt idx="0">
                  <c:v>0</c:v>
                </c:pt>
                <c:pt idx="1">
                  <c:v>1.6378655920967111</c:v>
                </c:pt>
                <c:pt idx="2">
                  <c:v>4.5236058754712065</c:v>
                </c:pt>
                <c:pt idx="3">
                  <c:v>8.5012478876901092</c:v>
                </c:pt>
                <c:pt idx="4">
                  <c:v>15.052645261926425</c:v>
                </c:pt>
                <c:pt idx="5">
                  <c:v>25.269725724684776</c:v>
                </c:pt>
                <c:pt idx="6">
                  <c:v>42.896139347458728</c:v>
                </c:pt>
                <c:pt idx="7">
                  <c:v>67.229949304562581</c:v>
                </c:pt>
                <c:pt idx="8">
                  <c:v>97.335239828415439</c:v>
                </c:pt>
                <c:pt idx="9">
                  <c:v>132.97803197712204</c:v>
                </c:pt>
                <c:pt idx="10">
                  <c:v>169.4007539321461</c:v>
                </c:pt>
                <c:pt idx="11">
                  <c:v>210.42506174444296</c:v>
                </c:pt>
                <c:pt idx="12">
                  <c:v>261.432471077603</c:v>
                </c:pt>
                <c:pt idx="13">
                  <c:v>315.79357857792797</c:v>
                </c:pt>
                <c:pt idx="14">
                  <c:v>379.66982971532559</c:v>
                </c:pt>
                <c:pt idx="15">
                  <c:v>449.94150526452614</c:v>
                </c:pt>
                <c:pt idx="16">
                  <c:v>529.57233848953592</c:v>
                </c:pt>
                <c:pt idx="17">
                  <c:v>612.24489795918362</c:v>
                </c:pt>
                <c:pt idx="18">
                  <c:v>700.06499415052645</c:v>
                </c:pt>
                <c:pt idx="19">
                  <c:v>794.82646561809429</c:v>
                </c:pt>
                <c:pt idx="20">
                  <c:v>892.70765631093195</c:v>
                </c:pt>
                <c:pt idx="21">
                  <c:v>1001.4298713115819</c:v>
                </c:pt>
                <c:pt idx="22">
                  <c:v>1106.0184583387495</c:v>
                </c:pt>
                <c:pt idx="23">
                  <c:v>1211.8549330560249</c:v>
                </c:pt>
                <c:pt idx="24">
                  <c:v>1308.6442220200181</c:v>
                </c:pt>
                <c:pt idx="25">
                  <c:v>1378.52593266606</c:v>
                </c:pt>
                <c:pt idx="26">
                  <c:v>1421.9680228779409</c:v>
                </c:pt>
                <c:pt idx="27">
                  <c:v>1445.5998960093591</c:v>
                </c:pt>
                <c:pt idx="28">
                  <c:v>1462.0564149226568</c:v>
                </c:pt>
                <c:pt idx="29">
                  <c:v>1478.1229689327959</c:v>
                </c:pt>
                <c:pt idx="30">
                  <c:v>1494.5794878460938</c:v>
                </c:pt>
                <c:pt idx="31">
                  <c:v>1511.3479786819184</c:v>
                </c:pt>
                <c:pt idx="32">
                  <c:v>1526.8685818276354</c:v>
                </c:pt>
                <c:pt idx="33">
                  <c:v>1541.9992200701936</c:v>
                </c:pt>
                <c:pt idx="34">
                  <c:v>1556.9738723514881</c:v>
                </c:pt>
                <c:pt idx="35">
                  <c:v>1564.6951774340307</c:v>
                </c:pt>
                <c:pt idx="36">
                  <c:v>1571.636552710256</c:v>
                </c:pt>
                <c:pt idx="37">
                  <c:v>1578.4999350058492</c:v>
                </c:pt>
                <c:pt idx="38">
                  <c:v>1591.7587417132456</c:v>
                </c:pt>
                <c:pt idx="39">
                  <c:v>1604.081632653061</c:v>
                </c:pt>
                <c:pt idx="40">
                  <c:v>1615.8585727284542</c:v>
                </c:pt>
                <c:pt idx="41">
                  <c:v>1620.9281164695176</c:v>
                </c:pt>
                <c:pt idx="42">
                  <c:v>1629.4293513583775</c:v>
                </c:pt>
                <c:pt idx="43">
                  <c:v>1635.9027687508124</c:v>
                </c:pt>
                <c:pt idx="44">
                  <c:v>1640.7383335499803</c:v>
                </c:pt>
                <c:pt idx="45">
                  <c:v>1645.9638632523072</c:v>
                </c:pt>
                <c:pt idx="46">
                  <c:v>1650.7994280514752</c:v>
                </c:pt>
                <c:pt idx="47">
                  <c:v>1655.6349928506434</c:v>
                </c:pt>
                <c:pt idx="48">
                  <c:v>1659.7686208241257</c:v>
                </c:pt>
                <c:pt idx="49">
                  <c:v>1663.6682698557129</c:v>
                </c:pt>
                <c:pt idx="50">
                  <c:v>1667.9578837904587</c:v>
                </c:pt>
                <c:pt idx="51">
                  <c:v>1671.3895749382557</c:v>
                </c:pt>
                <c:pt idx="52">
                  <c:v>1674.1193292603662</c:v>
                </c:pt>
                <c:pt idx="53">
                  <c:v>1676.8490835824775</c:v>
                </c:pt>
                <c:pt idx="54">
                  <c:v>1679.5008449239569</c:v>
                </c:pt>
                <c:pt idx="55">
                  <c:v>1681.6846483816457</c:v>
                </c:pt>
                <c:pt idx="56">
                  <c:v>1683.5564799168071</c:v>
                </c:pt>
                <c:pt idx="57">
                  <c:v>1684.7263746262836</c:v>
                </c:pt>
                <c:pt idx="58">
                  <c:v>1686.5982061614454</c:v>
                </c:pt>
                <c:pt idx="59">
                  <c:v>1687.3781359677628</c:v>
                </c:pt>
                <c:pt idx="60">
                  <c:v>1688.4700376966071</c:v>
                </c:pt>
                <c:pt idx="61">
                  <c:v>1689.0939815416612</c:v>
                </c:pt>
                <c:pt idx="62">
                  <c:v>1689.0939815416612</c:v>
                </c:pt>
                <c:pt idx="63">
                  <c:v>1691.1217990380867</c:v>
                </c:pt>
                <c:pt idx="64">
                  <c:v>1690.4978551930326</c:v>
                </c:pt>
                <c:pt idx="65">
                  <c:v>1688.548030677239</c:v>
                </c:pt>
                <c:pt idx="66">
                  <c:v>1687.8460938515532</c:v>
                </c:pt>
                <c:pt idx="67">
                  <c:v>1686.8321851033406</c:v>
                </c:pt>
                <c:pt idx="68">
                  <c:v>1686.0522552970231</c:v>
                </c:pt>
                <c:pt idx="69">
                  <c:v>1684.8823605875471</c:v>
                </c:pt>
                <c:pt idx="70">
                  <c:v>1683.9464448199658</c:v>
                </c:pt>
                <c:pt idx="71">
                  <c:v>1681.606655401014</c:v>
                </c:pt>
                <c:pt idx="72">
                  <c:v>1677.9409853113218</c:v>
                </c:pt>
                <c:pt idx="73">
                  <c:v>1669.5177434030936</c:v>
                </c:pt>
                <c:pt idx="74">
                  <c:v>1656.4929156375924</c:v>
                </c:pt>
                <c:pt idx="75">
                  <c:v>1641.5962563369296</c:v>
                </c:pt>
                <c:pt idx="76">
                  <c:v>1626.3876251137397</c:v>
                </c:pt>
                <c:pt idx="77">
                  <c:v>1608.8392044715974</c:v>
                </c:pt>
                <c:pt idx="78">
                  <c:v>1588.0930716235537</c:v>
                </c:pt>
                <c:pt idx="79">
                  <c:v>1567.970882620564</c:v>
                </c:pt>
                <c:pt idx="80">
                  <c:v>1544.9629533341997</c:v>
                </c:pt>
                <c:pt idx="81">
                  <c:v>1523.9048485636292</c:v>
                </c:pt>
                <c:pt idx="82">
                  <c:v>1501.8328350448458</c:v>
                </c:pt>
                <c:pt idx="83">
                  <c:v>1481.0087092161705</c:v>
                </c:pt>
                <c:pt idx="84">
                  <c:v>1455.7389834914857</c:v>
                </c:pt>
                <c:pt idx="85">
                  <c:v>1432.7310542051214</c:v>
                </c:pt>
                <c:pt idx="86">
                  <c:v>1407.6953074223318</c:v>
                </c:pt>
                <c:pt idx="87">
                  <c:v>1385.6232939035485</c:v>
                </c:pt>
              </c:numCache>
            </c:numRef>
          </c:yVal>
          <c:smooth val="0"/>
          <c:extLst>
            <c:ext xmlns:c16="http://schemas.microsoft.com/office/drawing/2014/chart" uri="{C3380CC4-5D6E-409C-BE32-E72D297353CC}">
              <c16:uniqueId val="{00000000-3FC0-49C6-98EB-38C9F18A9D51}"/>
            </c:ext>
          </c:extLst>
        </c:ser>
        <c:dLbls>
          <c:showLegendKey val="0"/>
          <c:showVal val="0"/>
          <c:showCatName val="0"/>
          <c:showSerName val="0"/>
          <c:showPercent val="0"/>
          <c:showBubbleSize val="0"/>
        </c:dLbls>
        <c:axId val="2031167759"/>
        <c:axId val="2031167279"/>
      </c:scatterChart>
      <c:valAx>
        <c:axId val="203116727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167759"/>
        <c:crossesAt val="0"/>
        <c:crossBetween val="midCat"/>
      </c:valAx>
      <c:valAx>
        <c:axId val="203116775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167279"/>
        <c:crossesAt val="0"/>
        <c:crossBetween val="midCat"/>
      </c:valAx>
      <c:spPr>
        <a:noFill/>
        <a:ln w="9528">
          <a:solidFill>
            <a:srgbClr val="B3B3B3"/>
          </a:solidFill>
          <a:prstDash val="solid"/>
        </a:ln>
      </c:spPr>
    </c:plotArea>
    <c:legend>
      <c:legendPos val="r"/>
      <c:overlay val="0"/>
      <c:spPr>
        <a:no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legend>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2-6</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'２＿６'!$B$2:$B$59</c:f>
              <c:numCache>
                <c:formatCode>General</c:formatCode>
                <c:ptCount val="58"/>
                <c:pt idx="0">
                  <c:v>0</c:v>
                </c:pt>
                <c:pt idx="1">
                  <c:v>2.8845999999999998</c:v>
                </c:pt>
                <c:pt idx="2">
                  <c:v>30.769200000000001</c:v>
                </c:pt>
                <c:pt idx="3">
                  <c:v>17.307700000000001</c:v>
                </c:pt>
                <c:pt idx="4">
                  <c:v>29.807700000000001</c:v>
                </c:pt>
                <c:pt idx="5">
                  <c:v>58.653799999999997</c:v>
                </c:pt>
                <c:pt idx="6">
                  <c:v>70.192300000000003</c:v>
                </c:pt>
                <c:pt idx="7">
                  <c:v>92.307699999999997</c:v>
                </c:pt>
                <c:pt idx="8">
                  <c:v>108.654</c:v>
                </c:pt>
                <c:pt idx="9">
                  <c:v>102.88500000000001</c:v>
                </c:pt>
                <c:pt idx="10">
                  <c:v>120.19199999999999</c:v>
                </c:pt>
                <c:pt idx="11">
                  <c:v>261.53800000000001</c:v>
                </c:pt>
                <c:pt idx="12">
                  <c:v>426.923</c:v>
                </c:pt>
                <c:pt idx="13">
                  <c:v>649.03800000000001</c:v>
                </c:pt>
                <c:pt idx="14">
                  <c:v>946.154</c:v>
                </c:pt>
                <c:pt idx="15">
                  <c:v>1313.46</c:v>
                </c:pt>
                <c:pt idx="16">
                  <c:v>1749.04</c:v>
                </c:pt>
                <c:pt idx="17">
                  <c:v>2250</c:v>
                </c:pt>
                <c:pt idx="18">
                  <c:v>2814.42</c:v>
                </c:pt>
                <c:pt idx="19">
                  <c:v>3444.23</c:v>
                </c:pt>
                <c:pt idx="20">
                  <c:v>4252.88</c:v>
                </c:pt>
                <c:pt idx="21">
                  <c:v>5515.38</c:v>
                </c:pt>
                <c:pt idx="22">
                  <c:v>7272.12</c:v>
                </c:pt>
                <c:pt idx="23">
                  <c:v>9185.58</c:v>
                </c:pt>
                <c:pt idx="24">
                  <c:v>8834.6200000000008</c:v>
                </c:pt>
                <c:pt idx="25">
                  <c:v>8169.23</c:v>
                </c:pt>
                <c:pt idx="26">
                  <c:v>8234.6200000000008</c:v>
                </c:pt>
                <c:pt idx="27">
                  <c:v>6937.5</c:v>
                </c:pt>
                <c:pt idx="28">
                  <c:v>6140.38</c:v>
                </c:pt>
                <c:pt idx="29">
                  <c:v>5831.73</c:v>
                </c:pt>
                <c:pt idx="30">
                  <c:v>5712.5</c:v>
                </c:pt>
                <c:pt idx="31">
                  <c:v>5633.65</c:v>
                </c:pt>
                <c:pt idx="32">
                  <c:v>5531.73</c:v>
                </c:pt>
                <c:pt idx="33">
                  <c:v>5402.88</c:v>
                </c:pt>
                <c:pt idx="34">
                  <c:v>5358.65</c:v>
                </c:pt>
                <c:pt idx="35">
                  <c:v>5270.19</c:v>
                </c:pt>
                <c:pt idx="36">
                  <c:v>5192.3100000000004</c:v>
                </c:pt>
                <c:pt idx="37">
                  <c:v>5131.7299999999996</c:v>
                </c:pt>
                <c:pt idx="38">
                  <c:v>5070.1899999999996</c:v>
                </c:pt>
                <c:pt idx="39">
                  <c:v>5030.7700000000004</c:v>
                </c:pt>
                <c:pt idx="40">
                  <c:v>4987.5</c:v>
                </c:pt>
                <c:pt idx="41">
                  <c:v>4965.38</c:v>
                </c:pt>
                <c:pt idx="42">
                  <c:v>4941.3500000000004</c:v>
                </c:pt>
                <c:pt idx="43">
                  <c:v>4895.1899999999996</c:v>
                </c:pt>
                <c:pt idx="44">
                  <c:v>4882.6899999999996</c:v>
                </c:pt>
                <c:pt idx="45">
                  <c:v>4883.6499999999996</c:v>
                </c:pt>
                <c:pt idx="46">
                  <c:v>4889.42</c:v>
                </c:pt>
                <c:pt idx="47">
                  <c:v>4834.62</c:v>
                </c:pt>
                <c:pt idx="48">
                  <c:v>4791.3500000000004</c:v>
                </c:pt>
                <c:pt idx="49">
                  <c:v>4779.8100000000004</c:v>
                </c:pt>
                <c:pt idx="50">
                  <c:v>4769.2299999999996</c:v>
                </c:pt>
                <c:pt idx="51">
                  <c:v>4759.62</c:v>
                </c:pt>
                <c:pt idx="52">
                  <c:v>4749.04</c:v>
                </c:pt>
                <c:pt idx="53">
                  <c:v>4741.3500000000004</c:v>
                </c:pt>
                <c:pt idx="54">
                  <c:v>4731.7299999999996</c:v>
                </c:pt>
                <c:pt idx="55">
                  <c:v>4718.2700000000004</c:v>
                </c:pt>
                <c:pt idx="56">
                  <c:v>4710.58</c:v>
                </c:pt>
                <c:pt idx="57">
                  <c:v>4701.92</c:v>
                </c:pt>
              </c:numCache>
            </c:numRef>
          </c:xVal>
          <c:yVal>
            <c:numRef>
              <c:f>'２＿６'!$P$2:$P$59</c:f>
              <c:numCache>
                <c:formatCode>General</c:formatCode>
                <c:ptCount val="58"/>
                <c:pt idx="0">
                  <c:v>0</c:v>
                </c:pt>
                <c:pt idx="1">
                  <c:v>2.1838034576888079</c:v>
                </c:pt>
                <c:pt idx="2">
                  <c:v>11.620954114129727</c:v>
                </c:pt>
                <c:pt idx="3">
                  <c:v>9.0471987521123083</c:v>
                </c:pt>
                <c:pt idx="4">
                  <c:v>13.804757571818534</c:v>
                </c:pt>
                <c:pt idx="5">
                  <c:v>23.16391524762771</c:v>
                </c:pt>
                <c:pt idx="6">
                  <c:v>27.843494085532299</c:v>
                </c:pt>
                <c:pt idx="7">
                  <c:v>36.890679838814506</c:v>
                </c:pt>
                <c:pt idx="8">
                  <c:v>43.832055115039644</c:v>
                </c:pt>
                <c:pt idx="9">
                  <c:v>41.102300792928631</c:v>
                </c:pt>
                <c:pt idx="10">
                  <c:v>47.809697127258545</c:v>
                </c:pt>
                <c:pt idx="11">
                  <c:v>95.151436370726628</c:v>
                </c:pt>
                <c:pt idx="12">
                  <c:v>151.07240348368646</c:v>
                </c:pt>
                <c:pt idx="13">
                  <c:v>227.27154556089951</c:v>
                </c:pt>
                <c:pt idx="14">
                  <c:v>329.05238528532431</c:v>
                </c:pt>
                <c:pt idx="15">
                  <c:v>457.66281034706873</c:v>
                </c:pt>
                <c:pt idx="16">
                  <c:v>611.38697517223443</c:v>
                </c:pt>
                <c:pt idx="17">
                  <c:v>786.4032237098661</c:v>
                </c:pt>
                <c:pt idx="18">
                  <c:v>975.84817366437017</c:v>
                </c:pt>
                <c:pt idx="19">
                  <c:v>1168.5688288054075</c:v>
                </c:pt>
                <c:pt idx="20">
                  <c:v>1330.9502144806966</c:v>
                </c:pt>
                <c:pt idx="21">
                  <c:v>1421.7340439360457</c:v>
                </c:pt>
                <c:pt idx="22">
                  <c:v>1467.3599376056154</c:v>
                </c:pt>
                <c:pt idx="23">
                  <c:v>1500.9749122578967</c:v>
                </c:pt>
                <c:pt idx="24">
                  <c:v>1532.4060834524892</c:v>
                </c:pt>
                <c:pt idx="25">
                  <c:v>1562.7453529182371</c:v>
                </c:pt>
                <c:pt idx="26">
                  <c:v>1589.4969452749251</c:v>
                </c:pt>
                <c:pt idx="27">
                  <c:v>1612.4268815806577</c:v>
                </c:pt>
                <c:pt idx="28">
                  <c:v>1633.6409723124918</c:v>
                </c:pt>
                <c:pt idx="29">
                  <c:v>1651.4233718965293</c:v>
                </c:pt>
                <c:pt idx="30">
                  <c:v>1661.6404523592876</c:v>
                </c:pt>
                <c:pt idx="31">
                  <c:v>1666.3980241778238</c:v>
                </c:pt>
                <c:pt idx="32">
                  <c:v>1672.0135187833091</c:v>
                </c:pt>
                <c:pt idx="33">
                  <c:v>1677.7070063694266</c:v>
                </c:pt>
                <c:pt idx="34">
                  <c:v>1682.3085922266991</c:v>
                </c:pt>
                <c:pt idx="35">
                  <c:v>1686.5982061614454</c:v>
                </c:pt>
                <c:pt idx="36">
                  <c:v>1689.5619394254518</c:v>
                </c:pt>
                <c:pt idx="37">
                  <c:v>1692.3696867281942</c:v>
                </c:pt>
                <c:pt idx="38">
                  <c:v>1694.7874691277784</c:v>
                </c:pt>
                <c:pt idx="39">
                  <c:v>1696.5813076823085</c:v>
                </c:pt>
                <c:pt idx="40">
                  <c:v>1697.6732094111528</c:v>
                </c:pt>
                <c:pt idx="41">
                  <c:v>1698.5311321981021</c:v>
                </c:pt>
                <c:pt idx="42">
                  <c:v>1699.0770830625245</c:v>
                </c:pt>
                <c:pt idx="43">
                  <c:v>1698.5311321981021</c:v>
                </c:pt>
                <c:pt idx="44">
                  <c:v>1697.8291953724163</c:v>
                </c:pt>
                <c:pt idx="45">
                  <c:v>1696.4253217210451</c:v>
                </c:pt>
                <c:pt idx="46">
                  <c:v>1693.4615884570385</c:v>
                </c:pt>
                <c:pt idx="47">
                  <c:v>1685.194332510074</c:v>
                </c:pt>
                <c:pt idx="48">
                  <c:v>1639.4904458598726</c:v>
                </c:pt>
                <c:pt idx="49">
                  <c:v>1619.4462498375144</c:v>
                </c:pt>
                <c:pt idx="50">
                  <c:v>1599.0120889119978</c:v>
                </c:pt>
                <c:pt idx="51">
                  <c:v>1576.9400753932146</c:v>
                </c:pt>
                <c:pt idx="52">
                  <c:v>1551.2023917847393</c:v>
                </c:pt>
                <c:pt idx="53">
                  <c:v>1528.1164695177433</c:v>
                </c:pt>
                <c:pt idx="54">
                  <c:v>1501.0529052385284</c:v>
                </c:pt>
                <c:pt idx="55">
                  <c:v>1475.7051865332119</c:v>
                </c:pt>
                <c:pt idx="56">
                  <c:v>1450.1234888860001</c:v>
                </c:pt>
                <c:pt idx="57">
                  <c:v>1419.2382685558298</c:v>
                </c:pt>
              </c:numCache>
            </c:numRef>
          </c:yVal>
          <c:smooth val="0"/>
          <c:extLst>
            <c:ext xmlns:c16="http://schemas.microsoft.com/office/drawing/2014/chart" uri="{C3380CC4-5D6E-409C-BE32-E72D297353CC}">
              <c16:uniqueId val="{00000000-607C-49E8-ACD2-04E7031A5D01}"/>
            </c:ext>
          </c:extLst>
        </c:ser>
        <c:dLbls>
          <c:showLegendKey val="0"/>
          <c:showVal val="0"/>
          <c:showCatName val="0"/>
          <c:showSerName val="0"/>
          <c:showPercent val="0"/>
          <c:showBubbleSize val="0"/>
        </c:dLbls>
        <c:axId val="2031186959"/>
        <c:axId val="2031174479"/>
      </c:scatterChart>
      <c:valAx>
        <c:axId val="203117447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186959"/>
        <c:crossesAt val="0"/>
        <c:crossBetween val="midCat"/>
      </c:valAx>
      <c:valAx>
        <c:axId val="203118695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174479"/>
        <c:crossesAt val="0"/>
        <c:crossBetween val="midCat"/>
      </c:valAx>
      <c:spPr>
        <a:noFill/>
        <a:ln w="9528">
          <a:solidFill>
            <a:srgbClr val="B3B3B3"/>
          </a:solidFill>
          <a:prstDash val="solid"/>
        </a:ln>
      </c:spPr>
    </c:plotArea>
    <c:legend>
      <c:legendPos val="r"/>
      <c:overlay val="0"/>
      <c:spPr>
        <a:no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legend>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1-6</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'1_6'!$B$2:$B$73</c:f>
              <c:numCache>
                <c:formatCode>General</c:formatCode>
                <c:ptCount val="72"/>
                <c:pt idx="0">
                  <c:v>0</c:v>
                </c:pt>
                <c:pt idx="1">
                  <c:v>64.423100000000005</c:v>
                </c:pt>
                <c:pt idx="2">
                  <c:v>99.038499999999999</c:v>
                </c:pt>
                <c:pt idx="3">
                  <c:v>125.962</c:v>
                </c:pt>
                <c:pt idx="4">
                  <c:v>166.346</c:v>
                </c:pt>
                <c:pt idx="5">
                  <c:v>214.423</c:v>
                </c:pt>
                <c:pt idx="6">
                  <c:v>336.53800000000001</c:v>
                </c:pt>
                <c:pt idx="7">
                  <c:v>550</c:v>
                </c:pt>
                <c:pt idx="8">
                  <c:v>836.53800000000001</c:v>
                </c:pt>
                <c:pt idx="9">
                  <c:v>1151.92</c:v>
                </c:pt>
                <c:pt idx="10">
                  <c:v>1550.96</c:v>
                </c:pt>
                <c:pt idx="11">
                  <c:v>1955.77</c:v>
                </c:pt>
                <c:pt idx="12">
                  <c:v>2515.38</c:v>
                </c:pt>
                <c:pt idx="13">
                  <c:v>3080.77</c:v>
                </c:pt>
                <c:pt idx="14">
                  <c:v>3686.54</c:v>
                </c:pt>
                <c:pt idx="15">
                  <c:v>4333.6499999999996</c:v>
                </c:pt>
                <c:pt idx="16">
                  <c:v>5036.54</c:v>
                </c:pt>
                <c:pt idx="17">
                  <c:v>5798.08</c:v>
                </c:pt>
                <c:pt idx="18">
                  <c:v>6618.27</c:v>
                </c:pt>
                <c:pt idx="19">
                  <c:v>7660.58</c:v>
                </c:pt>
                <c:pt idx="20">
                  <c:v>9100.9599999999991</c:v>
                </c:pt>
                <c:pt idx="21">
                  <c:v>11056.7</c:v>
                </c:pt>
                <c:pt idx="22">
                  <c:v>13385.6</c:v>
                </c:pt>
                <c:pt idx="23">
                  <c:v>15578.8</c:v>
                </c:pt>
                <c:pt idx="24">
                  <c:v>18251.900000000001</c:v>
                </c:pt>
                <c:pt idx="25">
                  <c:v>20691.3</c:v>
                </c:pt>
                <c:pt idx="26">
                  <c:v>23029.8</c:v>
                </c:pt>
                <c:pt idx="27">
                  <c:v>25357.7</c:v>
                </c:pt>
                <c:pt idx="28">
                  <c:v>27678.799999999999</c:v>
                </c:pt>
                <c:pt idx="29">
                  <c:v>29993.3</c:v>
                </c:pt>
                <c:pt idx="30">
                  <c:v>31134.6</c:v>
                </c:pt>
                <c:pt idx="31">
                  <c:v>32262.5</c:v>
                </c:pt>
                <c:pt idx="32">
                  <c:v>33349</c:v>
                </c:pt>
                <c:pt idx="33">
                  <c:v>34091.300000000003</c:v>
                </c:pt>
                <c:pt idx="34">
                  <c:v>34923.1</c:v>
                </c:pt>
                <c:pt idx="35">
                  <c:v>35932.699999999997</c:v>
                </c:pt>
                <c:pt idx="36">
                  <c:v>36901</c:v>
                </c:pt>
                <c:pt idx="37">
                  <c:v>37901</c:v>
                </c:pt>
                <c:pt idx="38">
                  <c:v>38849</c:v>
                </c:pt>
                <c:pt idx="39">
                  <c:v>39641.300000000003</c:v>
                </c:pt>
                <c:pt idx="40">
                  <c:v>40485.599999999999</c:v>
                </c:pt>
                <c:pt idx="41">
                  <c:v>41310.6</c:v>
                </c:pt>
                <c:pt idx="42">
                  <c:v>41073.1</c:v>
                </c:pt>
                <c:pt idx="43">
                  <c:v>41372.1</c:v>
                </c:pt>
                <c:pt idx="44">
                  <c:v>41881.699999999997</c:v>
                </c:pt>
                <c:pt idx="45">
                  <c:v>42284.6</c:v>
                </c:pt>
                <c:pt idx="46">
                  <c:v>41167.300000000003</c:v>
                </c:pt>
                <c:pt idx="47">
                  <c:v>41363.5</c:v>
                </c:pt>
                <c:pt idx="48">
                  <c:v>41738.5</c:v>
                </c:pt>
                <c:pt idx="49">
                  <c:v>42023.1</c:v>
                </c:pt>
                <c:pt idx="50">
                  <c:v>42463.5</c:v>
                </c:pt>
                <c:pt idx="51">
                  <c:v>42913.5</c:v>
                </c:pt>
                <c:pt idx="52">
                  <c:v>42944.2</c:v>
                </c:pt>
                <c:pt idx="53">
                  <c:v>43185.599999999999</c:v>
                </c:pt>
                <c:pt idx="54">
                  <c:v>43510.6</c:v>
                </c:pt>
                <c:pt idx="55">
                  <c:v>36815.4</c:v>
                </c:pt>
                <c:pt idx="56">
                  <c:v>36573.1</c:v>
                </c:pt>
                <c:pt idx="57">
                  <c:v>36306.699999999997</c:v>
                </c:pt>
                <c:pt idx="58">
                  <c:v>36171.199999999997</c:v>
                </c:pt>
                <c:pt idx="59">
                  <c:v>36037.5</c:v>
                </c:pt>
                <c:pt idx="60">
                  <c:v>35890.400000000001</c:v>
                </c:pt>
                <c:pt idx="61">
                  <c:v>35785.599999999999</c:v>
                </c:pt>
                <c:pt idx="62">
                  <c:v>35674</c:v>
                </c:pt>
                <c:pt idx="63">
                  <c:v>35562.5</c:v>
                </c:pt>
                <c:pt idx="64">
                  <c:v>35465.4</c:v>
                </c:pt>
                <c:pt idx="65">
                  <c:v>35351.9</c:v>
                </c:pt>
                <c:pt idx="66">
                  <c:v>35251</c:v>
                </c:pt>
                <c:pt idx="67">
                  <c:v>35162.5</c:v>
                </c:pt>
                <c:pt idx="68">
                  <c:v>35079.800000000003</c:v>
                </c:pt>
                <c:pt idx="69">
                  <c:v>34994.199999999997</c:v>
                </c:pt>
                <c:pt idx="70">
                  <c:v>34914.400000000001</c:v>
                </c:pt>
                <c:pt idx="71">
                  <c:v>34838.5</c:v>
                </c:pt>
              </c:numCache>
            </c:numRef>
          </c:xVal>
          <c:yVal>
            <c:numRef>
              <c:f>'1_6'!$P$2:$P$73</c:f>
              <c:numCache>
                <c:formatCode>General</c:formatCode>
                <c:ptCount val="72"/>
                <c:pt idx="0">
                  <c:v>0</c:v>
                </c:pt>
                <c:pt idx="1">
                  <c:v>8.7352008319251269</c:v>
                </c:pt>
                <c:pt idx="2">
                  <c:v>14.818666320031197</c:v>
                </c:pt>
                <c:pt idx="3">
                  <c:v>20.59014688678019</c:v>
                </c:pt>
                <c:pt idx="4">
                  <c:v>28.623423891849733</c:v>
                </c:pt>
                <c:pt idx="5">
                  <c:v>39.30846223839854</c:v>
                </c:pt>
                <c:pt idx="6">
                  <c:v>65.748082672559462</c:v>
                </c:pt>
                <c:pt idx="7">
                  <c:v>109.97010269075783</c:v>
                </c:pt>
                <c:pt idx="8">
                  <c:v>167.0609645131938</c:v>
                </c:pt>
                <c:pt idx="9">
                  <c:v>230.39126478616922</c:v>
                </c:pt>
                <c:pt idx="10">
                  <c:v>312.67385935265821</c:v>
                </c:pt>
                <c:pt idx="11">
                  <c:v>394.02053815156631</c:v>
                </c:pt>
                <c:pt idx="12">
                  <c:v>507.50032497075262</c:v>
                </c:pt>
                <c:pt idx="13">
                  <c:v>621.99402053815152</c:v>
                </c:pt>
                <c:pt idx="14">
                  <c:v>740.77733004029631</c:v>
                </c:pt>
                <c:pt idx="15">
                  <c:v>864.70817626413611</c:v>
                </c:pt>
                <c:pt idx="16">
                  <c:v>994.80046795788371</c:v>
                </c:pt>
                <c:pt idx="17">
                  <c:v>1126.5306122448978</c:v>
                </c:pt>
                <c:pt idx="18">
                  <c:v>1251.2413882750552</c:v>
                </c:pt>
                <c:pt idx="19">
                  <c:v>1351.5403613674769</c:v>
                </c:pt>
                <c:pt idx="20">
                  <c:v>1415.0266476017157</c:v>
                </c:pt>
                <c:pt idx="21">
                  <c:v>1449.7335239828415</c:v>
                </c:pt>
                <c:pt idx="22">
                  <c:v>1471.6495515403612</c:v>
                </c:pt>
                <c:pt idx="23">
                  <c:v>1490.7578317951384</c:v>
                </c:pt>
                <c:pt idx="24">
                  <c:v>1513.2198102170803</c:v>
                </c:pt>
                <c:pt idx="25">
                  <c:v>1533.9659430651241</c:v>
                </c:pt>
                <c:pt idx="26">
                  <c:v>1552.9962303392692</c:v>
                </c:pt>
                <c:pt idx="27">
                  <c:v>1572.6504614584685</c:v>
                </c:pt>
                <c:pt idx="28">
                  <c:v>1590.6668399844013</c:v>
                </c:pt>
                <c:pt idx="29">
                  <c:v>1607.1233588976991</c:v>
                </c:pt>
                <c:pt idx="30">
                  <c:v>1614.6886780189782</c:v>
                </c:pt>
                <c:pt idx="31">
                  <c:v>1621.7860392564667</c:v>
                </c:pt>
                <c:pt idx="32">
                  <c:v>1629.3513583777458</c:v>
                </c:pt>
                <c:pt idx="33">
                  <c:v>1637.1506564409201</c:v>
                </c:pt>
                <c:pt idx="34">
                  <c:v>1642.2202001819835</c:v>
                </c:pt>
                <c:pt idx="35">
                  <c:v>1648.4596386325229</c:v>
                </c:pt>
                <c:pt idx="36">
                  <c:v>1654.1531262186402</c:v>
                </c:pt>
                <c:pt idx="37">
                  <c:v>1660.3145716885479</c:v>
                </c:pt>
                <c:pt idx="38">
                  <c:v>1664.8381645651889</c:v>
                </c:pt>
                <c:pt idx="39">
                  <c:v>1669.2837644611984</c:v>
                </c:pt>
                <c:pt idx="40">
                  <c:v>1674.0413362797344</c:v>
                </c:pt>
                <c:pt idx="41">
                  <c:v>1677.8629923306901</c:v>
                </c:pt>
                <c:pt idx="42">
                  <c:v>1681.6846483816457</c:v>
                </c:pt>
                <c:pt idx="43">
                  <c:v>1685.1163395294423</c:v>
                </c:pt>
                <c:pt idx="44">
                  <c:v>1687.612114909658</c:v>
                </c:pt>
                <c:pt idx="45">
                  <c:v>1690.5758481736643</c:v>
                </c:pt>
                <c:pt idx="46">
                  <c:v>1693.305602495775</c:v>
                </c:pt>
                <c:pt idx="47">
                  <c:v>1695.9573638372544</c:v>
                </c:pt>
                <c:pt idx="48">
                  <c:v>1698.1411672949432</c:v>
                </c:pt>
                <c:pt idx="49">
                  <c:v>1699.8570128688418</c:v>
                </c:pt>
                <c:pt idx="50">
                  <c:v>1702.1188093071621</c:v>
                </c:pt>
                <c:pt idx="51">
                  <c:v>1703.7566619004288</c:v>
                </c:pt>
                <c:pt idx="52">
                  <c:v>1704.4585987261146</c:v>
                </c:pt>
                <c:pt idx="53">
                  <c:v>1705.0825425711685</c:v>
                </c:pt>
                <c:pt idx="54">
                  <c:v>1705.2385285324319</c:v>
                </c:pt>
                <c:pt idx="55">
                  <c:v>1705.6284934355906</c:v>
                </c:pt>
                <c:pt idx="56">
                  <c:v>1705.3945144936954</c:v>
                </c:pt>
                <c:pt idx="57">
                  <c:v>1704.8485636292733</c:v>
                </c:pt>
                <c:pt idx="58">
                  <c:v>1705.0825425711685</c:v>
                </c:pt>
                <c:pt idx="59">
                  <c:v>1701.7288444040032</c:v>
                </c:pt>
                <c:pt idx="60">
                  <c:v>1692.1357077862988</c:v>
                </c:pt>
                <c:pt idx="61">
                  <c:v>1680.2807747302743</c:v>
                </c:pt>
                <c:pt idx="62">
                  <c:v>1661.6404523592876</c:v>
                </c:pt>
                <c:pt idx="63">
                  <c:v>1640.8163265306121</c:v>
                </c:pt>
                <c:pt idx="64">
                  <c:v>1620.4601585857272</c:v>
                </c:pt>
                <c:pt idx="65">
                  <c:v>1595.8143767060963</c:v>
                </c:pt>
                <c:pt idx="66">
                  <c:v>1571.4025737683608</c:v>
                </c:pt>
                <c:pt idx="67">
                  <c:v>1549.1745742883138</c:v>
                </c:pt>
                <c:pt idx="68">
                  <c:v>1526.8685818276354</c:v>
                </c:pt>
                <c:pt idx="69">
                  <c:v>1503.002729754322</c:v>
                </c:pt>
                <c:pt idx="70">
                  <c:v>1479.916807487326</c:v>
                </c:pt>
                <c:pt idx="71">
                  <c:v>1458.0787729104379</c:v>
                </c:pt>
              </c:numCache>
            </c:numRef>
          </c:yVal>
          <c:smooth val="0"/>
          <c:extLst>
            <c:ext xmlns:c16="http://schemas.microsoft.com/office/drawing/2014/chart" uri="{C3380CC4-5D6E-409C-BE32-E72D297353CC}">
              <c16:uniqueId val="{00000000-BDB3-462B-8CCC-0C7164F01DB9}"/>
            </c:ext>
          </c:extLst>
        </c:ser>
        <c:dLbls>
          <c:showLegendKey val="0"/>
          <c:showVal val="0"/>
          <c:showCatName val="0"/>
          <c:showSerName val="0"/>
          <c:showPercent val="0"/>
          <c:showBubbleSize val="0"/>
        </c:dLbls>
        <c:axId val="2031175919"/>
        <c:axId val="2031181199"/>
      </c:scatterChart>
      <c:valAx>
        <c:axId val="203118119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175919"/>
        <c:crossesAt val="0"/>
        <c:crossBetween val="midCat"/>
      </c:valAx>
      <c:valAx>
        <c:axId val="203117591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181199"/>
        <c:crossesAt val="0"/>
        <c:crossBetween val="midCat"/>
      </c:valAx>
      <c:spPr>
        <a:noFill/>
        <a:ln w="9528">
          <a:solidFill>
            <a:srgbClr val="B3B3B3"/>
          </a:solidFill>
          <a:prstDash val="solid"/>
        </a:ln>
      </c:spPr>
    </c:plotArea>
    <c:legend>
      <c:legendPos val="r"/>
      <c:overlay val="0"/>
      <c:spPr>
        <a:no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legend>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2-6</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'２＿６'!$B$2:$B$59</c:f>
              <c:numCache>
                <c:formatCode>General</c:formatCode>
                <c:ptCount val="58"/>
                <c:pt idx="0">
                  <c:v>0</c:v>
                </c:pt>
                <c:pt idx="1">
                  <c:v>2.8845999999999998</c:v>
                </c:pt>
                <c:pt idx="2">
                  <c:v>30.769200000000001</c:v>
                </c:pt>
                <c:pt idx="3">
                  <c:v>17.307700000000001</c:v>
                </c:pt>
                <c:pt idx="4">
                  <c:v>29.807700000000001</c:v>
                </c:pt>
                <c:pt idx="5">
                  <c:v>58.653799999999997</c:v>
                </c:pt>
                <c:pt idx="6">
                  <c:v>70.192300000000003</c:v>
                </c:pt>
                <c:pt idx="7">
                  <c:v>92.307699999999997</c:v>
                </c:pt>
                <c:pt idx="8">
                  <c:v>108.654</c:v>
                </c:pt>
                <c:pt idx="9">
                  <c:v>102.88500000000001</c:v>
                </c:pt>
                <c:pt idx="10">
                  <c:v>120.19199999999999</c:v>
                </c:pt>
                <c:pt idx="11">
                  <c:v>261.53800000000001</c:v>
                </c:pt>
                <c:pt idx="12">
                  <c:v>426.923</c:v>
                </c:pt>
                <c:pt idx="13">
                  <c:v>649.03800000000001</c:v>
                </c:pt>
                <c:pt idx="14">
                  <c:v>946.154</c:v>
                </c:pt>
                <c:pt idx="15">
                  <c:v>1313.46</c:v>
                </c:pt>
                <c:pt idx="16">
                  <c:v>1749.04</c:v>
                </c:pt>
                <c:pt idx="17">
                  <c:v>2250</c:v>
                </c:pt>
                <c:pt idx="18">
                  <c:v>2814.42</c:v>
                </c:pt>
                <c:pt idx="19">
                  <c:v>3444.23</c:v>
                </c:pt>
                <c:pt idx="20">
                  <c:v>4252.88</c:v>
                </c:pt>
                <c:pt idx="21">
                  <c:v>5515.38</c:v>
                </c:pt>
                <c:pt idx="22">
                  <c:v>7272.12</c:v>
                </c:pt>
                <c:pt idx="23">
                  <c:v>9185.58</c:v>
                </c:pt>
                <c:pt idx="24">
                  <c:v>8834.6200000000008</c:v>
                </c:pt>
                <c:pt idx="25">
                  <c:v>8169.23</c:v>
                </c:pt>
                <c:pt idx="26">
                  <c:v>8234.6200000000008</c:v>
                </c:pt>
                <c:pt idx="27">
                  <c:v>6937.5</c:v>
                </c:pt>
                <c:pt idx="28">
                  <c:v>6140.38</c:v>
                </c:pt>
                <c:pt idx="29">
                  <c:v>5831.73</c:v>
                </c:pt>
                <c:pt idx="30">
                  <c:v>5712.5</c:v>
                </c:pt>
                <c:pt idx="31">
                  <c:v>5633.65</c:v>
                </c:pt>
                <c:pt idx="32">
                  <c:v>5531.73</c:v>
                </c:pt>
                <c:pt idx="33">
                  <c:v>5402.88</c:v>
                </c:pt>
                <c:pt idx="34">
                  <c:v>5358.65</c:v>
                </c:pt>
                <c:pt idx="35">
                  <c:v>5270.19</c:v>
                </c:pt>
                <c:pt idx="36">
                  <c:v>5192.3100000000004</c:v>
                </c:pt>
                <c:pt idx="37">
                  <c:v>5131.7299999999996</c:v>
                </c:pt>
                <c:pt idx="38">
                  <c:v>5070.1899999999996</c:v>
                </c:pt>
                <c:pt idx="39">
                  <c:v>5030.7700000000004</c:v>
                </c:pt>
                <c:pt idx="40">
                  <c:v>4987.5</c:v>
                </c:pt>
                <c:pt idx="41">
                  <c:v>4965.38</c:v>
                </c:pt>
                <c:pt idx="42">
                  <c:v>4941.3500000000004</c:v>
                </c:pt>
                <c:pt idx="43">
                  <c:v>4895.1899999999996</c:v>
                </c:pt>
                <c:pt idx="44">
                  <c:v>4882.6899999999996</c:v>
                </c:pt>
                <c:pt idx="45">
                  <c:v>4883.6499999999996</c:v>
                </c:pt>
                <c:pt idx="46">
                  <c:v>4889.42</c:v>
                </c:pt>
                <c:pt idx="47">
                  <c:v>4834.62</c:v>
                </c:pt>
                <c:pt idx="48">
                  <c:v>4791.3500000000004</c:v>
                </c:pt>
                <c:pt idx="49">
                  <c:v>4779.8100000000004</c:v>
                </c:pt>
                <c:pt idx="50">
                  <c:v>4769.2299999999996</c:v>
                </c:pt>
                <c:pt idx="51">
                  <c:v>4759.62</c:v>
                </c:pt>
                <c:pt idx="52">
                  <c:v>4749.04</c:v>
                </c:pt>
                <c:pt idx="53">
                  <c:v>4741.3500000000004</c:v>
                </c:pt>
                <c:pt idx="54">
                  <c:v>4731.7299999999996</c:v>
                </c:pt>
                <c:pt idx="55">
                  <c:v>4718.2700000000004</c:v>
                </c:pt>
                <c:pt idx="56">
                  <c:v>4710.58</c:v>
                </c:pt>
                <c:pt idx="57">
                  <c:v>4701.92</c:v>
                </c:pt>
              </c:numCache>
            </c:numRef>
          </c:xVal>
          <c:yVal>
            <c:numRef>
              <c:f>'２＿６'!$F$2:$F$59</c:f>
              <c:numCache>
                <c:formatCode>General</c:formatCode>
                <c:ptCount val="58"/>
                <c:pt idx="0">
                  <c:v>0</c:v>
                </c:pt>
                <c:pt idx="1">
                  <c:v>8.4000000000000005E-2</c:v>
                </c:pt>
                <c:pt idx="2">
                  <c:v>0.44700000000000001</c:v>
                </c:pt>
                <c:pt idx="3">
                  <c:v>0.34800049999999999</c:v>
                </c:pt>
                <c:pt idx="4">
                  <c:v>0.53100000000000003</c:v>
                </c:pt>
                <c:pt idx="5">
                  <c:v>0.89100000000000001</c:v>
                </c:pt>
                <c:pt idx="6">
                  <c:v>1.071</c:v>
                </c:pt>
                <c:pt idx="7">
                  <c:v>1.419</c:v>
                </c:pt>
                <c:pt idx="8">
                  <c:v>1.6859999999999999</c:v>
                </c:pt>
                <c:pt idx="9">
                  <c:v>1.581</c:v>
                </c:pt>
                <c:pt idx="10">
                  <c:v>1.839</c:v>
                </c:pt>
                <c:pt idx="11">
                  <c:v>3.66</c:v>
                </c:pt>
                <c:pt idx="12">
                  <c:v>5.8109999999999999</c:v>
                </c:pt>
                <c:pt idx="13">
                  <c:v>8.7420000000000009</c:v>
                </c:pt>
                <c:pt idx="14">
                  <c:v>12.657</c:v>
                </c:pt>
                <c:pt idx="15">
                  <c:v>17.603999999999999</c:v>
                </c:pt>
                <c:pt idx="16">
                  <c:v>23.516999999999999</c:v>
                </c:pt>
                <c:pt idx="17">
                  <c:v>30.248999999999999</c:v>
                </c:pt>
                <c:pt idx="18">
                  <c:v>37.536000000000001</c:v>
                </c:pt>
                <c:pt idx="19">
                  <c:v>44.948999999999998</c:v>
                </c:pt>
                <c:pt idx="20">
                  <c:v>51.195</c:v>
                </c:pt>
                <c:pt idx="21">
                  <c:v>54.686999999999998</c:v>
                </c:pt>
                <c:pt idx="22">
                  <c:v>56.442</c:v>
                </c:pt>
                <c:pt idx="23">
                  <c:v>57.734999999999999</c:v>
                </c:pt>
                <c:pt idx="24">
                  <c:v>58.944000000000003</c:v>
                </c:pt>
                <c:pt idx="25">
                  <c:v>60.110999999999997</c:v>
                </c:pt>
                <c:pt idx="26">
                  <c:v>61.14</c:v>
                </c:pt>
                <c:pt idx="27">
                  <c:v>62.021999999999998</c:v>
                </c:pt>
                <c:pt idx="28">
                  <c:v>62.838000000000001</c:v>
                </c:pt>
                <c:pt idx="29">
                  <c:v>63.521999999999998</c:v>
                </c:pt>
                <c:pt idx="30">
                  <c:v>63.914999999999999</c:v>
                </c:pt>
                <c:pt idx="31">
                  <c:v>64.097999999999999</c:v>
                </c:pt>
                <c:pt idx="32">
                  <c:v>64.313999999999993</c:v>
                </c:pt>
                <c:pt idx="33">
                  <c:v>64.533000000000001</c:v>
                </c:pt>
                <c:pt idx="34">
                  <c:v>64.709999999999994</c:v>
                </c:pt>
                <c:pt idx="35">
                  <c:v>64.875</c:v>
                </c:pt>
                <c:pt idx="36">
                  <c:v>64.989000000000004</c:v>
                </c:pt>
                <c:pt idx="37">
                  <c:v>65.096999999999994</c:v>
                </c:pt>
                <c:pt idx="38">
                  <c:v>65.19</c:v>
                </c:pt>
                <c:pt idx="39">
                  <c:v>65.259</c:v>
                </c:pt>
                <c:pt idx="40">
                  <c:v>65.301000000000002</c:v>
                </c:pt>
                <c:pt idx="41">
                  <c:v>65.334000000000003</c:v>
                </c:pt>
                <c:pt idx="42">
                  <c:v>65.355000000000004</c:v>
                </c:pt>
                <c:pt idx="43">
                  <c:v>65.334000000000003</c:v>
                </c:pt>
                <c:pt idx="44">
                  <c:v>65.307000000000002</c:v>
                </c:pt>
                <c:pt idx="45">
                  <c:v>65.253</c:v>
                </c:pt>
                <c:pt idx="46">
                  <c:v>65.138999999999996</c:v>
                </c:pt>
                <c:pt idx="47">
                  <c:v>64.820999999999998</c:v>
                </c:pt>
                <c:pt idx="48">
                  <c:v>63.063000000000002</c:v>
                </c:pt>
                <c:pt idx="49">
                  <c:v>62.292000000000002</c:v>
                </c:pt>
                <c:pt idx="50">
                  <c:v>61.506</c:v>
                </c:pt>
                <c:pt idx="51">
                  <c:v>60.656999999999996</c:v>
                </c:pt>
                <c:pt idx="52">
                  <c:v>59.667000000000002</c:v>
                </c:pt>
                <c:pt idx="53">
                  <c:v>58.779000000000003</c:v>
                </c:pt>
                <c:pt idx="54">
                  <c:v>57.738</c:v>
                </c:pt>
                <c:pt idx="55">
                  <c:v>56.762999999999998</c:v>
                </c:pt>
                <c:pt idx="56">
                  <c:v>55.779000000000003</c:v>
                </c:pt>
                <c:pt idx="57">
                  <c:v>54.591000000000001</c:v>
                </c:pt>
              </c:numCache>
            </c:numRef>
          </c:yVal>
          <c:smooth val="0"/>
          <c:extLst>
            <c:ext xmlns:c16="http://schemas.microsoft.com/office/drawing/2014/chart" uri="{C3380CC4-5D6E-409C-BE32-E72D297353CC}">
              <c16:uniqueId val="{00000000-645B-474C-B562-FFB30545CEBF}"/>
            </c:ext>
          </c:extLst>
        </c:ser>
        <c:dLbls>
          <c:showLegendKey val="0"/>
          <c:showVal val="0"/>
          <c:showCatName val="0"/>
          <c:showSerName val="0"/>
          <c:showPercent val="0"/>
          <c:showBubbleSize val="0"/>
        </c:dLbls>
        <c:axId val="2031256559"/>
        <c:axId val="2031255599"/>
      </c:scatterChart>
      <c:valAx>
        <c:axId val="203125559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56559"/>
        <c:crossesAt val="0"/>
        <c:crossBetween val="midCat"/>
      </c:valAx>
      <c:valAx>
        <c:axId val="203125655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55599"/>
        <c:crossesAt val="0"/>
        <c:crossBetween val="midCat"/>
      </c:valAx>
      <c:spPr>
        <a:noFill/>
        <a:ln w="9528">
          <a:solidFill>
            <a:srgbClr val="B3B3B3"/>
          </a:solidFill>
          <a:prstDash val="solid"/>
        </a:ln>
      </c:spPr>
    </c:plotArea>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1-6</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'1_6'!$B$2:$B$73</c:f>
              <c:numCache>
                <c:formatCode>General</c:formatCode>
                <c:ptCount val="72"/>
                <c:pt idx="0">
                  <c:v>0</c:v>
                </c:pt>
                <c:pt idx="1">
                  <c:v>64.423100000000005</c:v>
                </c:pt>
                <c:pt idx="2">
                  <c:v>99.038499999999999</c:v>
                </c:pt>
                <c:pt idx="3">
                  <c:v>125.962</c:v>
                </c:pt>
                <c:pt idx="4">
                  <c:v>166.346</c:v>
                </c:pt>
                <c:pt idx="5">
                  <c:v>214.423</c:v>
                </c:pt>
                <c:pt idx="6">
                  <c:v>336.53800000000001</c:v>
                </c:pt>
                <c:pt idx="7">
                  <c:v>550</c:v>
                </c:pt>
                <c:pt idx="8">
                  <c:v>836.53800000000001</c:v>
                </c:pt>
                <c:pt idx="9">
                  <c:v>1151.92</c:v>
                </c:pt>
                <c:pt idx="10">
                  <c:v>1550.96</c:v>
                </c:pt>
                <c:pt idx="11">
                  <c:v>1955.77</c:v>
                </c:pt>
                <c:pt idx="12">
                  <c:v>2515.38</c:v>
                </c:pt>
                <c:pt idx="13">
                  <c:v>3080.77</c:v>
                </c:pt>
                <c:pt idx="14">
                  <c:v>3686.54</c:v>
                </c:pt>
                <c:pt idx="15">
                  <c:v>4333.6499999999996</c:v>
                </c:pt>
                <c:pt idx="16">
                  <c:v>5036.54</c:v>
                </c:pt>
                <c:pt idx="17">
                  <c:v>5798.08</c:v>
                </c:pt>
                <c:pt idx="18">
                  <c:v>6618.27</c:v>
                </c:pt>
                <c:pt idx="19">
                  <c:v>7660.58</c:v>
                </c:pt>
                <c:pt idx="20">
                  <c:v>9100.9599999999991</c:v>
                </c:pt>
                <c:pt idx="21">
                  <c:v>11056.7</c:v>
                </c:pt>
                <c:pt idx="22">
                  <c:v>13385.6</c:v>
                </c:pt>
                <c:pt idx="23">
                  <c:v>15578.8</c:v>
                </c:pt>
                <c:pt idx="24">
                  <c:v>18251.900000000001</c:v>
                </c:pt>
                <c:pt idx="25">
                  <c:v>20691.3</c:v>
                </c:pt>
                <c:pt idx="26">
                  <c:v>23029.8</c:v>
                </c:pt>
                <c:pt idx="27">
                  <c:v>25357.7</c:v>
                </c:pt>
                <c:pt idx="28">
                  <c:v>27678.799999999999</c:v>
                </c:pt>
                <c:pt idx="29">
                  <c:v>29993.3</c:v>
                </c:pt>
                <c:pt idx="30">
                  <c:v>31134.6</c:v>
                </c:pt>
                <c:pt idx="31">
                  <c:v>32262.5</c:v>
                </c:pt>
                <c:pt idx="32">
                  <c:v>33349</c:v>
                </c:pt>
                <c:pt idx="33">
                  <c:v>34091.300000000003</c:v>
                </c:pt>
                <c:pt idx="34">
                  <c:v>34923.1</c:v>
                </c:pt>
                <c:pt idx="35">
                  <c:v>35932.699999999997</c:v>
                </c:pt>
                <c:pt idx="36">
                  <c:v>36901</c:v>
                </c:pt>
                <c:pt idx="37">
                  <c:v>37901</c:v>
                </c:pt>
                <c:pt idx="38">
                  <c:v>38849</c:v>
                </c:pt>
                <c:pt idx="39">
                  <c:v>39641.300000000003</c:v>
                </c:pt>
                <c:pt idx="40">
                  <c:v>40485.599999999999</c:v>
                </c:pt>
                <c:pt idx="41">
                  <c:v>41310.6</c:v>
                </c:pt>
                <c:pt idx="42">
                  <c:v>41073.1</c:v>
                </c:pt>
                <c:pt idx="43">
                  <c:v>41372.1</c:v>
                </c:pt>
                <c:pt idx="44">
                  <c:v>41881.699999999997</c:v>
                </c:pt>
                <c:pt idx="45">
                  <c:v>42284.6</c:v>
                </c:pt>
                <c:pt idx="46">
                  <c:v>41167.300000000003</c:v>
                </c:pt>
                <c:pt idx="47">
                  <c:v>41363.5</c:v>
                </c:pt>
                <c:pt idx="48">
                  <c:v>41738.5</c:v>
                </c:pt>
                <c:pt idx="49">
                  <c:v>42023.1</c:v>
                </c:pt>
                <c:pt idx="50">
                  <c:v>42463.5</c:v>
                </c:pt>
                <c:pt idx="51">
                  <c:v>42913.5</c:v>
                </c:pt>
                <c:pt idx="52">
                  <c:v>42944.2</c:v>
                </c:pt>
                <c:pt idx="53">
                  <c:v>43185.599999999999</c:v>
                </c:pt>
                <c:pt idx="54">
                  <c:v>43510.6</c:v>
                </c:pt>
                <c:pt idx="55">
                  <c:v>36815.4</c:v>
                </c:pt>
                <c:pt idx="56">
                  <c:v>36573.1</c:v>
                </c:pt>
                <c:pt idx="57">
                  <c:v>36306.699999999997</c:v>
                </c:pt>
                <c:pt idx="58">
                  <c:v>36171.199999999997</c:v>
                </c:pt>
                <c:pt idx="59">
                  <c:v>36037.5</c:v>
                </c:pt>
                <c:pt idx="60">
                  <c:v>35890.400000000001</c:v>
                </c:pt>
                <c:pt idx="61">
                  <c:v>35785.599999999999</c:v>
                </c:pt>
                <c:pt idx="62">
                  <c:v>35674</c:v>
                </c:pt>
                <c:pt idx="63">
                  <c:v>35562.5</c:v>
                </c:pt>
                <c:pt idx="64">
                  <c:v>35465.4</c:v>
                </c:pt>
                <c:pt idx="65">
                  <c:v>35351.9</c:v>
                </c:pt>
                <c:pt idx="66">
                  <c:v>35251</c:v>
                </c:pt>
                <c:pt idx="67">
                  <c:v>35162.5</c:v>
                </c:pt>
                <c:pt idx="68">
                  <c:v>35079.800000000003</c:v>
                </c:pt>
                <c:pt idx="69">
                  <c:v>34994.199999999997</c:v>
                </c:pt>
                <c:pt idx="70">
                  <c:v>34914.400000000001</c:v>
                </c:pt>
                <c:pt idx="71">
                  <c:v>34838.5</c:v>
                </c:pt>
              </c:numCache>
            </c:numRef>
          </c:xVal>
          <c:yVal>
            <c:numRef>
              <c:f>'1_6'!$F$2:$F$73</c:f>
              <c:numCache>
                <c:formatCode>General</c:formatCode>
                <c:ptCount val="72"/>
                <c:pt idx="0">
                  <c:v>0</c:v>
                </c:pt>
                <c:pt idx="1">
                  <c:v>0.33599950000000001</c:v>
                </c:pt>
                <c:pt idx="2">
                  <c:v>0.56999999999999995</c:v>
                </c:pt>
                <c:pt idx="3">
                  <c:v>0.79200000000000004</c:v>
                </c:pt>
                <c:pt idx="4">
                  <c:v>1.101</c:v>
                </c:pt>
                <c:pt idx="5">
                  <c:v>1.512</c:v>
                </c:pt>
                <c:pt idx="6">
                  <c:v>2.5289999999999999</c:v>
                </c:pt>
                <c:pt idx="7">
                  <c:v>4.2300000000000004</c:v>
                </c:pt>
                <c:pt idx="8">
                  <c:v>6.4260000000000002</c:v>
                </c:pt>
                <c:pt idx="9">
                  <c:v>8.8620000000000001</c:v>
                </c:pt>
                <c:pt idx="10">
                  <c:v>12.026999999999999</c:v>
                </c:pt>
                <c:pt idx="11">
                  <c:v>15.156000000000001</c:v>
                </c:pt>
                <c:pt idx="12">
                  <c:v>19.521000000000001</c:v>
                </c:pt>
                <c:pt idx="13">
                  <c:v>23.925000000000001</c:v>
                </c:pt>
                <c:pt idx="14">
                  <c:v>28.494</c:v>
                </c:pt>
                <c:pt idx="15">
                  <c:v>33.261000000000003</c:v>
                </c:pt>
                <c:pt idx="16">
                  <c:v>38.265000000000001</c:v>
                </c:pt>
                <c:pt idx="17">
                  <c:v>43.332000000000001</c:v>
                </c:pt>
                <c:pt idx="18">
                  <c:v>48.128999999999998</c:v>
                </c:pt>
                <c:pt idx="19">
                  <c:v>51.987000000000002</c:v>
                </c:pt>
                <c:pt idx="20">
                  <c:v>54.429000000000002</c:v>
                </c:pt>
                <c:pt idx="21">
                  <c:v>55.764000000000003</c:v>
                </c:pt>
                <c:pt idx="22">
                  <c:v>56.606999999999999</c:v>
                </c:pt>
                <c:pt idx="23">
                  <c:v>57.341999999999999</c:v>
                </c:pt>
                <c:pt idx="24">
                  <c:v>58.206000000000003</c:v>
                </c:pt>
                <c:pt idx="25">
                  <c:v>59.003999999999998</c:v>
                </c:pt>
                <c:pt idx="26">
                  <c:v>59.735999999999997</c:v>
                </c:pt>
                <c:pt idx="27">
                  <c:v>60.491999999999997</c:v>
                </c:pt>
                <c:pt idx="28">
                  <c:v>61.185000000000002</c:v>
                </c:pt>
                <c:pt idx="29">
                  <c:v>61.817999999999998</c:v>
                </c:pt>
                <c:pt idx="30">
                  <c:v>62.109000000000002</c:v>
                </c:pt>
                <c:pt idx="31">
                  <c:v>62.381999999999998</c:v>
                </c:pt>
                <c:pt idx="32">
                  <c:v>62.673000000000002</c:v>
                </c:pt>
                <c:pt idx="33">
                  <c:v>62.972999999999999</c:v>
                </c:pt>
                <c:pt idx="34">
                  <c:v>63.167999999999999</c:v>
                </c:pt>
                <c:pt idx="35">
                  <c:v>63.408000000000001</c:v>
                </c:pt>
                <c:pt idx="36">
                  <c:v>63.627000000000002</c:v>
                </c:pt>
                <c:pt idx="37">
                  <c:v>63.863999999999997</c:v>
                </c:pt>
                <c:pt idx="38">
                  <c:v>64.037999999999997</c:v>
                </c:pt>
                <c:pt idx="39">
                  <c:v>64.209000000000003</c:v>
                </c:pt>
                <c:pt idx="40">
                  <c:v>64.391999999999996</c:v>
                </c:pt>
                <c:pt idx="41">
                  <c:v>64.539000000000001</c:v>
                </c:pt>
                <c:pt idx="42">
                  <c:v>64.686000000000007</c:v>
                </c:pt>
                <c:pt idx="43">
                  <c:v>64.817999999999998</c:v>
                </c:pt>
                <c:pt idx="44">
                  <c:v>64.914000000000001</c:v>
                </c:pt>
                <c:pt idx="45">
                  <c:v>65.028000000000006</c:v>
                </c:pt>
                <c:pt idx="46">
                  <c:v>65.132999999999996</c:v>
                </c:pt>
                <c:pt idx="47">
                  <c:v>65.234999999999999</c:v>
                </c:pt>
                <c:pt idx="48">
                  <c:v>65.319000000000003</c:v>
                </c:pt>
                <c:pt idx="49">
                  <c:v>65.385000000000005</c:v>
                </c:pt>
                <c:pt idx="50">
                  <c:v>65.471999999999994</c:v>
                </c:pt>
                <c:pt idx="51">
                  <c:v>65.534999999999997</c:v>
                </c:pt>
                <c:pt idx="52">
                  <c:v>65.561999999999998</c:v>
                </c:pt>
                <c:pt idx="53">
                  <c:v>65.585999999999999</c:v>
                </c:pt>
                <c:pt idx="54">
                  <c:v>65.591999999999999</c:v>
                </c:pt>
                <c:pt idx="55">
                  <c:v>65.606999999999999</c:v>
                </c:pt>
                <c:pt idx="56">
                  <c:v>65.597999999999999</c:v>
                </c:pt>
                <c:pt idx="57">
                  <c:v>65.576999999999998</c:v>
                </c:pt>
                <c:pt idx="58">
                  <c:v>65.585999999999999</c:v>
                </c:pt>
                <c:pt idx="59">
                  <c:v>65.456999999999994</c:v>
                </c:pt>
                <c:pt idx="60">
                  <c:v>65.087999999999994</c:v>
                </c:pt>
                <c:pt idx="61">
                  <c:v>64.632000000000005</c:v>
                </c:pt>
                <c:pt idx="62">
                  <c:v>63.914999999999999</c:v>
                </c:pt>
                <c:pt idx="63">
                  <c:v>63.113999999999997</c:v>
                </c:pt>
                <c:pt idx="64">
                  <c:v>62.331000000000003</c:v>
                </c:pt>
                <c:pt idx="65">
                  <c:v>61.383000000000003</c:v>
                </c:pt>
                <c:pt idx="66">
                  <c:v>60.444000000000003</c:v>
                </c:pt>
                <c:pt idx="67">
                  <c:v>59.588999999999999</c:v>
                </c:pt>
                <c:pt idx="68">
                  <c:v>58.731000000000002</c:v>
                </c:pt>
                <c:pt idx="69">
                  <c:v>57.813000000000002</c:v>
                </c:pt>
                <c:pt idx="70">
                  <c:v>56.924999999999997</c:v>
                </c:pt>
                <c:pt idx="71">
                  <c:v>56.085000000000001</c:v>
                </c:pt>
              </c:numCache>
            </c:numRef>
          </c:yVal>
          <c:smooth val="0"/>
          <c:extLst>
            <c:ext xmlns:c16="http://schemas.microsoft.com/office/drawing/2014/chart" uri="{C3380CC4-5D6E-409C-BE32-E72D297353CC}">
              <c16:uniqueId val="{00000000-0DEE-4B2F-96AB-F681C2B82BB3}"/>
            </c:ext>
          </c:extLst>
        </c:ser>
        <c:dLbls>
          <c:showLegendKey val="0"/>
          <c:showVal val="0"/>
          <c:showCatName val="0"/>
          <c:showSerName val="0"/>
          <c:showPercent val="0"/>
          <c:showBubbleSize val="0"/>
        </c:dLbls>
        <c:axId val="2031258959"/>
        <c:axId val="2031258479"/>
      </c:scatterChart>
      <c:valAx>
        <c:axId val="203125847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58959"/>
        <c:crossesAt val="0"/>
        <c:crossBetween val="midCat"/>
      </c:valAx>
      <c:valAx>
        <c:axId val="203125895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58479"/>
        <c:crossesAt val="0"/>
        <c:crossBetween val="midCat"/>
      </c:valAx>
      <c:spPr>
        <a:noFill/>
        <a:ln w="9528">
          <a:solidFill>
            <a:srgbClr val="B3B3B3"/>
          </a:solidFill>
          <a:prstDash val="solid"/>
        </a:ln>
      </c:spPr>
    </c:plotArea>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3-10</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'3_10'!$B$2:$B$89</c:f>
              <c:numCache>
                <c:formatCode>General</c:formatCode>
                <c:ptCount val="88"/>
                <c:pt idx="0">
                  <c:v>0</c:v>
                </c:pt>
                <c:pt idx="1">
                  <c:v>13.461499999999999</c:v>
                </c:pt>
                <c:pt idx="2">
                  <c:v>37.5</c:v>
                </c:pt>
                <c:pt idx="3">
                  <c:v>53.8461</c:v>
                </c:pt>
                <c:pt idx="4">
                  <c:v>79.807699999999997</c:v>
                </c:pt>
                <c:pt idx="5">
                  <c:v>130.76900000000001</c:v>
                </c:pt>
                <c:pt idx="6">
                  <c:v>225</c:v>
                </c:pt>
                <c:pt idx="7">
                  <c:v>355.76900000000001</c:v>
                </c:pt>
                <c:pt idx="8">
                  <c:v>515.38499999999999</c:v>
                </c:pt>
                <c:pt idx="9">
                  <c:v>698.077</c:v>
                </c:pt>
                <c:pt idx="10">
                  <c:v>881.73099999999999</c:v>
                </c:pt>
                <c:pt idx="11">
                  <c:v>1086.54</c:v>
                </c:pt>
                <c:pt idx="12">
                  <c:v>1342.31</c:v>
                </c:pt>
                <c:pt idx="13">
                  <c:v>1617.31</c:v>
                </c:pt>
                <c:pt idx="14">
                  <c:v>1942.31</c:v>
                </c:pt>
                <c:pt idx="15">
                  <c:v>2295.19</c:v>
                </c:pt>
                <c:pt idx="16">
                  <c:v>2695.19</c:v>
                </c:pt>
                <c:pt idx="17">
                  <c:v>3116.35</c:v>
                </c:pt>
                <c:pt idx="18">
                  <c:v>3564.42</c:v>
                </c:pt>
                <c:pt idx="19">
                  <c:v>4047.12</c:v>
                </c:pt>
                <c:pt idx="20">
                  <c:v>4555.7700000000004</c:v>
                </c:pt>
                <c:pt idx="21">
                  <c:v>5129.8100000000004</c:v>
                </c:pt>
                <c:pt idx="22">
                  <c:v>5698.08</c:v>
                </c:pt>
                <c:pt idx="23">
                  <c:v>6325</c:v>
                </c:pt>
                <c:pt idx="24">
                  <c:v>7088.46</c:v>
                </c:pt>
                <c:pt idx="25">
                  <c:v>8113.46</c:v>
                </c:pt>
                <c:pt idx="26">
                  <c:v>9614.42</c:v>
                </c:pt>
                <c:pt idx="27">
                  <c:v>11564.4</c:v>
                </c:pt>
                <c:pt idx="28">
                  <c:v>13686.5</c:v>
                </c:pt>
                <c:pt idx="29">
                  <c:v>15753.8</c:v>
                </c:pt>
                <c:pt idx="30">
                  <c:v>17509.599999999999</c:v>
                </c:pt>
                <c:pt idx="31">
                  <c:v>19222.099999999999</c:v>
                </c:pt>
                <c:pt idx="32">
                  <c:v>19083.7</c:v>
                </c:pt>
                <c:pt idx="33">
                  <c:v>14730.8</c:v>
                </c:pt>
                <c:pt idx="34">
                  <c:v>12571.2</c:v>
                </c:pt>
                <c:pt idx="35">
                  <c:v>12077.9</c:v>
                </c:pt>
                <c:pt idx="36">
                  <c:v>11839.4</c:v>
                </c:pt>
                <c:pt idx="37">
                  <c:v>11634.6</c:v>
                </c:pt>
                <c:pt idx="38">
                  <c:v>9458.65</c:v>
                </c:pt>
                <c:pt idx="39">
                  <c:v>8795.19</c:v>
                </c:pt>
                <c:pt idx="40">
                  <c:v>8546.15</c:v>
                </c:pt>
                <c:pt idx="41">
                  <c:v>8468.27</c:v>
                </c:pt>
                <c:pt idx="42">
                  <c:v>8406.73</c:v>
                </c:pt>
                <c:pt idx="43">
                  <c:v>8350.9599999999991</c:v>
                </c:pt>
                <c:pt idx="44">
                  <c:v>8312.5</c:v>
                </c:pt>
                <c:pt idx="45">
                  <c:v>8271.15</c:v>
                </c:pt>
                <c:pt idx="46">
                  <c:v>8242.31</c:v>
                </c:pt>
                <c:pt idx="47">
                  <c:v>8225.9599999999991</c:v>
                </c:pt>
                <c:pt idx="48">
                  <c:v>8206.73</c:v>
                </c:pt>
                <c:pt idx="49">
                  <c:v>8197.1200000000008</c:v>
                </c:pt>
                <c:pt idx="50">
                  <c:v>8186.54</c:v>
                </c:pt>
                <c:pt idx="51">
                  <c:v>8180.77</c:v>
                </c:pt>
                <c:pt idx="52">
                  <c:v>8172.12</c:v>
                </c:pt>
                <c:pt idx="53">
                  <c:v>8161.54</c:v>
                </c:pt>
                <c:pt idx="54">
                  <c:v>8153.85</c:v>
                </c:pt>
                <c:pt idx="55">
                  <c:v>8182.69</c:v>
                </c:pt>
                <c:pt idx="56">
                  <c:v>8183.65</c:v>
                </c:pt>
                <c:pt idx="57">
                  <c:v>8158.65</c:v>
                </c:pt>
                <c:pt idx="58">
                  <c:v>8137.5</c:v>
                </c:pt>
                <c:pt idx="59">
                  <c:v>8123.08</c:v>
                </c:pt>
                <c:pt idx="60">
                  <c:v>8112.5</c:v>
                </c:pt>
                <c:pt idx="61">
                  <c:v>8102.88</c:v>
                </c:pt>
                <c:pt idx="62">
                  <c:v>8094.23</c:v>
                </c:pt>
                <c:pt idx="63">
                  <c:v>8086.54</c:v>
                </c:pt>
                <c:pt idx="64">
                  <c:v>8082.69</c:v>
                </c:pt>
                <c:pt idx="65">
                  <c:v>8075.96</c:v>
                </c:pt>
                <c:pt idx="66">
                  <c:v>8075</c:v>
                </c:pt>
                <c:pt idx="67">
                  <c:v>8073.08</c:v>
                </c:pt>
                <c:pt idx="68">
                  <c:v>8071.15</c:v>
                </c:pt>
                <c:pt idx="69">
                  <c:v>8070.19</c:v>
                </c:pt>
                <c:pt idx="70">
                  <c:v>8070.19</c:v>
                </c:pt>
                <c:pt idx="71">
                  <c:v>8068.27</c:v>
                </c:pt>
                <c:pt idx="72">
                  <c:v>8068.27</c:v>
                </c:pt>
                <c:pt idx="73">
                  <c:v>8066.35</c:v>
                </c:pt>
                <c:pt idx="74">
                  <c:v>8066.35</c:v>
                </c:pt>
                <c:pt idx="75">
                  <c:v>8025</c:v>
                </c:pt>
                <c:pt idx="76">
                  <c:v>7995.19</c:v>
                </c:pt>
                <c:pt idx="77">
                  <c:v>7993.27</c:v>
                </c:pt>
                <c:pt idx="78">
                  <c:v>7991.35</c:v>
                </c:pt>
                <c:pt idx="79">
                  <c:v>7988.46</c:v>
                </c:pt>
                <c:pt idx="80">
                  <c:v>7987.5</c:v>
                </c:pt>
                <c:pt idx="81">
                  <c:v>7986.54</c:v>
                </c:pt>
                <c:pt idx="82">
                  <c:v>7984.62</c:v>
                </c:pt>
                <c:pt idx="83">
                  <c:v>7983.65</c:v>
                </c:pt>
                <c:pt idx="84">
                  <c:v>7982.69</c:v>
                </c:pt>
                <c:pt idx="85">
                  <c:v>7982.69</c:v>
                </c:pt>
                <c:pt idx="86">
                  <c:v>7981.73</c:v>
                </c:pt>
                <c:pt idx="87">
                  <c:v>7980.77</c:v>
                </c:pt>
              </c:numCache>
            </c:numRef>
          </c:xVal>
          <c:yVal>
            <c:numRef>
              <c:f>'3_10'!$F$2:$F$89</c:f>
              <c:numCache>
                <c:formatCode>General</c:formatCode>
                <c:ptCount val="88"/>
                <c:pt idx="0">
                  <c:v>0</c:v>
                </c:pt>
                <c:pt idx="1">
                  <c:v>6.3000500000000001E-2</c:v>
                </c:pt>
                <c:pt idx="2">
                  <c:v>0.1740005</c:v>
                </c:pt>
                <c:pt idx="3">
                  <c:v>0.32700050000000003</c:v>
                </c:pt>
                <c:pt idx="4">
                  <c:v>0.57899999999999996</c:v>
                </c:pt>
                <c:pt idx="5">
                  <c:v>0.97199999999999998</c:v>
                </c:pt>
                <c:pt idx="6">
                  <c:v>1.65</c:v>
                </c:pt>
                <c:pt idx="7">
                  <c:v>2.5859999999999999</c:v>
                </c:pt>
                <c:pt idx="8">
                  <c:v>3.7440000000000002</c:v>
                </c:pt>
                <c:pt idx="9">
                  <c:v>5.1150000000000002</c:v>
                </c:pt>
                <c:pt idx="10">
                  <c:v>6.516</c:v>
                </c:pt>
                <c:pt idx="11">
                  <c:v>8.0939999999999994</c:v>
                </c:pt>
                <c:pt idx="12">
                  <c:v>10.055999999999999</c:v>
                </c:pt>
                <c:pt idx="13">
                  <c:v>12.147</c:v>
                </c:pt>
                <c:pt idx="14">
                  <c:v>14.603999999999999</c:v>
                </c:pt>
                <c:pt idx="15">
                  <c:v>17.306999999999999</c:v>
                </c:pt>
                <c:pt idx="16">
                  <c:v>20.37</c:v>
                </c:pt>
                <c:pt idx="17">
                  <c:v>23.55</c:v>
                </c:pt>
                <c:pt idx="18">
                  <c:v>26.928000000000001</c:v>
                </c:pt>
                <c:pt idx="19">
                  <c:v>30.573</c:v>
                </c:pt>
                <c:pt idx="20">
                  <c:v>34.338000000000001</c:v>
                </c:pt>
                <c:pt idx="21">
                  <c:v>38.520000000000003</c:v>
                </c:pt>
                <c:pt idx="22">
                  <c:v>42.542999999999999</c:v>
                </c:pt>
                <c:pt idx="23">
                  <c:v>46.613999999999997</c:v>
                </c:pt>
                <c:pt idx="24">
                  <c:v>50.337000000000003</c:v>
                </c:pt>
                <c:pt idx="25">
                  <c:v>53.024999999999999</c:v>
                </c:pt>
                <c:pt idx="26">
                  <c:v>54.695999999999998</c:v>
                </c:pt>
                <c:pt idx="27">
                  <c:v>55.604999999999997</c:v>
                </c:pt>
                <c:pt idx="28">
                  <c:v>56.238</c:v>
                </c:pt>
                <c:pt idx="29">
                  <c:v>56.856000000000002</c:v>
                </c:pt>
                <c:pt idx="30">
                  <c:v>57.488999999999997</c:v>
                </c:pt>
                <c:pt idx="31">
                  <c:v>58.134</c:v>
                </c:pt>
                <c:pt idx="32">
                  <c:v>58.731000000000002</c:v>
                </c:pt>
                <c:pt idx="33">
                  <c:v>59.313000000000002</c:v>
                </c:pt>
                <c:pt idx="34">
                  <c:v>59.889000000000003</c:v>
                </c:pt>
                <c:pt idx="35">
                  <c:v>60.186</c:v>
                </c:pt>
                <c:pt idx="36">
                  <c:v>60.453000000000003</c:v>
                </c:pt>
                <c:pt idx="37">
                  <c:v>60.716999999999999</c:v>
                </c:pt>
                <c:pt idx="38">
                  <c:v>61.226999999999997</c:v>
                </c:pt>
                <c:pt idx="39">
                  <c:v>61.701000000000001</c:v>
                </c:pt>
                <c:pt idx="40">
                  <c:v>62.154000000000003</c:v>
                </c:pt>
                <c:pt idx="41">
                  <c:v>62.348999999999997</c:v>
                </c:pt>
                <c:pt idx="42">
                  <c:v>62.676000000000002</c:v>
                </c:pt>
                <c:pt idx="43">
                  <c:v>62.924999999999997</c:v>
                </c:pt>
                <c:pt idx="44">
                  <c:v>63.110999999999997</c:v>
                </c:pt>
                <c:pt idx="45">
                  <c:v>63.311999999999998</c:v>
                </c:pt>
                <c:pt idx="46">
                  <c:v>63.497999999999998</c:v>
                </c:pt>
                <c:pt idx="47">
                  <c:v>63.683999999999997</c:v>
                </c:pt>
                <c:pt idx="48">
                  <c:v>63.843000000000004</c:v>
                </c:pt>
                <c:pt idx="49">
                  <c:v>63.993000000000002</c:v>
                </c:pt>
                <c:pt idx="50">
                  <c:v>64.158000000000001</c:v>
                </c:pt>
                <c:pt idx="51">
                  <c:v>64.290000000000006</c:v>
                </c:pt>
                <c:pt idx="52">
                  <c:v>64.394999999999996</c:v>
                </c:pt>
                <c:pt idx="53">
                  <c:v>64.5</c:v>
                </c:pt>
                <c:pt idx="54">
                  <c:v>64.602000000000004</c:v>
                </c:pt>
                <c:pt idx="55">
                  <c:v>64.686000000000007</c:v>
                </c:pt>
                <c:pt idx="56">
                  <c:v>64.757999999999996</c:v>
                </c:pt>
                <c:pt idx="57">
                  <c:v>64.802999999999997</c:v>
                </c:pt>
                <c:pt idx="58">
                  <c:v>64.875</c:v>
                </c:pt>
                <c:pt idx="59">
                  <c:v>64.905000000000001</c:v>
                </c:pt>
                <c:pt idx="60">
                  <c:v>64.947000000000003</c:v>
                </c:pt>
                <c:pt idx="61">
                  <c:v>64.971000000000004</c:v>
                </c:pt>
                <c:pt idx="62">
                  <c:v>64.971000000000004</c:v>
                </c:pt>
                <c:pt idx="63">
                  <c:v>65.049000000000007</c:v>
                </c:pt>
                <c:pt idx="64">
                  <c:v>65.025000000000006</c:v>
                </c:pt>
                <c:pt idx="65">
                  <c:v>64.95</c:v>
                </c:pt>
                <c:pt idx="66">
                  <c:v>64.923000000000002</c:v>
                </c:pt>
                <c:pt idx="67">
                  <c:v>64.884</c:v>
                </c:pt>
                <c:pt idx="68">
                  <c:v>64.853999999999999</c:v>
                </c:pt>
                <c:pt idx="69">
                  <c:v>64.808999999999997</c:v>
                </c:pt>
                <c:pt idx="70">
                  <c:v>64.772999999999996</c:v>
                </c:pt>
                <c:pt idx="71">
                  <c:v>64.683000000000007</c:v>
                </c:pt>
                <c:pt idx="72">
                  <c:v>64.542000000000002</c:v>
                </c:pt>
                <c:pt idx="73">
                  <c:v>64.218000000000004</c:v>
                </c:pt>
                <c:pt idx="74">
                  <c:v>63.716999999999999</c:v>
                </c:pt>
                <c:pt idx="75">
                  <c:v>63.143999999999998</c:v>
                </c:pt>
                <c:pt idx="76">
                  <c:v>62.558999999999997</c:v>
                </c:pt>
                <c:pt idx="77">
                  <c:v>61.884</c:v>
                </c:pt>
                <c:pt idx="78">
                  <c:v>61.085999999999999</c:v>
                </c:pt>
                <c:pt idx="79">
                  <c:v>60.311999999999998</c:v>
                </c:pt>
                <c:pt idx="80">
                  <c:v>59.427</c:v>
                </c:pt>
                <c:pt idx="81">
                  <c:v>58.616999999999997</c:v>
                </c:pt>
                <c:pt idx="82">
                  <c:v>57.768000000000001</c:v>
                </c:pt>
                <c:pt idx="83">
                  <c:v>56.966999999999999</c:v>
                </c:pt>
                <c:pt idx="84">
                  <c:v>55.994999999999997</c:v>
                </c:pt>
                <c:pt idx="85">
                  <c:v>55.11</c:v>
                </c:pt>
                <c:pt idx="86">
                  <c:v>54.146999999999998</c:v>
                </c:pt>
                <c:pt idx="87">
                  <c:v>53.298000000000002</c:v>
                </c:pt>
              </c:numCache>
            </c:numRef>
          </c:yVal>
          <c:smooth val="0"/>
          <c:extLst>
            <c:ext xmlns:c16="http://schemas.microsoft.com/office/drawing/2014/chart" uri="{C3380CC4-5D6E-409C-BE32-E72D297353CC}">
              <c16:uniqueId val="{00000000-5927-4F3F-9D04-2AB93637BD8B}"/>
            </c:ext>
          </c:extLst>
        </c:ser>
        <c:dLbls>
          <c:showLegendKey val="0"/>
          <c:showVal val="0"/>
          <c:showCatName val="0"/>
          <c:showSerName val="0"/>
          <c:showPercent val="0"/>
          <c:showBubbleSize val="0"/>
        </c:dLbls>
        <c:axId val="2031244079"/>
        <c:axId val="2031248879"/>
      </c:scatterChart>
      <c:valAx>
        <c:axId val="203124887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44079"/>
        <c:crossesAt val="0"/>
        <c:crossBetween val="midCat"/>
      </c:valAx>
      <c:valAx>
        <c:axId val="203124407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48879"/>
        <c:crossesAt val="0"/>
        <c:crossBetween val="midCat"/>
      </c:valAx>
      <c:spPr>
        <a:noFill/>
        <a:ln w="9528">
          <a:solidFill>
            <a:srgbClr val="B3B3B3"/>
          </a:solidFill>
          <a:prstDash val="solid"/>
        </a:ln>
      </c:spPr>
    </c:plotArea>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2-6</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'２＿６'!$B$2:$B$59</c:f>
              <c:numCache>
                <c:formatCode>General</c:formatCode>
                <c:ptCount val="58"/>
                <c:pt idx="0">
                  <c:v>0</c:v>
                </c:pt>
                <c:pt idx="1">
                  <c:v>2.8845999999999998</c:v>
                </c:pt>
                <c:pt idx="2">
                  <c:v>30.769200000000001</c:v>
                </c:pt>
                <c:pt idx="3">
                  <c:v>17.307700000000001</c:v>
                </c:pt>
                <c:pt idx="4">
                  <c:v>29.807700000000001</c:v>
                </c:pt>
                <c:pt idx="5">
                  <c:v>58.653799999999997</c:v>
                </c:pt>
                <c:pt idx="6">
                  <c:v>70.192300000000003</c:v>
                </c:pt>
                <c:pt idx="7">
                  <c:v>92.307699999999997</c:v>
                </c:pt>
                <c:pt idx="8">
                  <c:v>108.654</c:v>
                </c:pt>
                <c:pt idx="9">
                  <c:v>102.88500000000001</c:v>
                </c:pt>
                <c:pt idx="10">
                  <c:v>120.19199999999999</c:v>
                </c:pt>
                <c:pt idx="11">
                  <c:v>261.53800000000001</c:v>
                </c:pt>
                <c:pt idx="12">
                  <c:v>426.923</c:v>
                </c:pt>
                <c:pt idx="13">
                  <c:v>649.03800000000001</c:v>
                </c:pt>
                <c:pt idx="14">
                  <c:v>946.154</c:v>
                </c:pt>
                <c:pt idx="15">
                  <c:v>1313.46</c:v>
                </c:pt>
                <c:pt idx="16">
                  <c:v>1749.04</c:v>
                </c:pt>
                <c:pt idx="17">
                  <c:v>2250</c:v>
                </c:pt>
                <c:pt idx="18">
                  <c:v>2814.42</c:v>
                </c:pt>
                <c:pt idx="19">
                  <c:v>3444.23</c:v>
                </c:pt>
                <c:pt idx="20">
                  <c:v>4252.88</c:v>
                </c:pt>
                <c:pt idx="21">
                  <c:v>5515.38</c:v>
                </c:pt>
                <c:pt idx="22">
                  <c:v>7272.12</c:v>
                </c:pt>
                <c:pt idx="23">
                  <c:v>9185.58</c:v>
                </c:pt>
                <c:pt idx="24">
                  <c:v>8834.6200000000008</c:v>
                </c:pt>
                <c:pt idx="25">
                  <c:v>8169.23</c:v>
                </c:pt>
                <c:pt idx="26">
                  <c:v>8234.6200000000008</c:v>
                </c:pt>
                <c:pt idx="27">
                  <c:v>6937.5</c:v>
                </c:pt>
                <c:pt idx="28">
                  <c:v>6140.38</c:v>
                </c:pt>
                <c:pt idx="29">
                  <c:v>5831.73</c:v>
                </c:pt>
                <c:pt idx="30">
                  <c:v>5712.5</c:v>
                </c:pt>
                <c:pt idx="31">
                  <c:v>5633.65</c:v>
                </c:pt>
                <c:pt idx="32">
                  <c:v>5531.73</c:v>
                </c:pt>
                <c:pt idx="33">
                  <c:v>5402.88</c:v>
                </c:pt>
                <c:pt idx="34">
                  <c:v>5358.65</c:v>
                </c:pt>
                <c:pt idx="35">
                  <c:v>5270.19</c:v>
                </c:pt>
                <c:pt idx="36">
                  <c:v>5192.3100000000004</c:v>
                </c:pt>
                <c:pt idx="37">
                  <c:v>5131.7299999999996</c:v>
                </c:pt>
                <c:pt idx="38">
                  <c:v>5070.1899999999996</c:v>
                </c:pt>
                <c:pt idx="39">
                  <c:v>5030.7700000000004</c:v>
                </c:pt>
                <c:pt idx="40">
                  <c:v>4987.5</c:v>
                </c:pt>
                <c:pt idx="41">
                  <c:v>4965.38</c:v>
                </c:pt>
                <c:pt idx="42">
                  <c:v>4941.3500000000004</c:v>
                </c:pt>
                <c:pt idx="43">
                  <c:v>4895.1899999999996</c:v>
                </c:pt>
                <c:pt idx="44">
                  <c:v>4882.6899999999996</c:v>
                </c:pt>
                <c:pt idx="45">
                  <c:v>4883.6499999999996</c:v>
                </c:pt>
                <c:pt idx="46">
                  <c:v>4889.42</c:v>
                </c:pt>
                <c:pt idx="47">
                  <c:v>4834.62</c:v>
                </c:pt>
                <c:pt idx="48">
                  <c:v>4791.3500000000004</c:v>
                </c:pt>
                <c:pt idx="49">
                  <c:v>4779.8100000000004</c:v>
                </c:pt>
                <c:pt idx="50">
                  <c:v>4769.2299999999996</c:v>
                </c:pt>
                <c:pt idx="51">
                  <c:v>4759.62</c:v>
                </c:pt>
                <c:pt idx="52">
                  <c:v>4749.04</c:v>
                </c:pt>
                <c:pt idx="53">
                  <c:v>4741.3500000000004</c:v>
                </c:pt>
                <c:pt idx="54">
                  <c:v>4731.7299999999996</c:v>
                </c:pt>
                <c:pt idx="55">
                  <c:v>4718.2700000000004</c:v>
                </c:pt>
                <c:pt idx="56">
                  <c:v>4710.58</c:v>
                </c:pt>
                <c:pt idx="57">
                  <c:v>4701.92</c:v>
                </c:pt>
              </c:numCache>
            </c:numRef>
          </c:xVal>
          <c:yVal>
            <c:numRef>
              <c:f>'２＿６'!$F$2:$F$59</c:f>
              <c:numCache>
                <c:formatCode>General</c:formatCode>
                <c:ptCount val="58"/>
                <c:pt idx="0">
                  <c:v>0</c:v>
                </c:pt>
                <c:pt idx="1">
                  <c:v>8.4000000000000005E-2</c:v>
                </c:pt>
                <c:pt idx="2">
                  <c:v>0.44700000000000001</c:v>
                </c:pt>
                <c:pt idx="3">
                  <c:v>0.34800049999999999</c:v>
                </c:pt>
                <c:pt idx="4">
                  <c:v>0.53100000000000003</c:v>
                </c:pt>
                <c:pt idx="5">
                  <c:v>0.89100000000000001</c:v>
                </c:pt>
                <c:pt idx="6">
                  <c:v>1.071</c:v>
                </c:pt>
                <c:pt idx="7">
                  <c:v>1.419</c:v>
                </c:pt>
                <c:pt idx="8">
                  <c:v>1.6859999999999999</c:v>
                </c:pt>
                <c:pt idx="9">
                  <c:v>1.581</c:v>
                </c:pt>
                <c:pt idx="10">
                  <c:v>1.839</c:v>
                </c:pt>
                <c:pt idx="11">
                  <c:v>3.66</c:v>
                </c:pt>
                <c:pt idx="12">
                  <c:v>5.8109999999999999</c:v>
                </c:pt>
                <c:pt idx="13">
                  <c:v>8.7420000000000009</c:v>
                </c:pt>
                <c:pt idx="14">
                  <c:v>12.657</c:v>
                </c:pt>
                <c:pt idx="15">
                  <c:v>17.603999999999999</c:v>
                </c:pt>
                <c:pt idx="16">
                  <c:v>23.516999999999999</c:v>
                </c:pt>
                <c:pt idx="17">
                  <c:v>30.248999999999999</c:v>
                </c:pt>
                <c:pt idx="18">
                  <c:v>37.536000000000001</c:v>
                </c:pt>
                <c:pt idx="19">
                  <c:v>44.948999999999998</c:v>
                </c:pt>
                <c:pt idx="20">
                  <c:v>51.195</c:v>
                </c:pt>
                <c:pt idx="21">
                  <c:v>54.686999999999998</c:v>
                </c:pt>
                <c:pt idx="22">
                  <c:v>56.442</c:v>
                </c:pt>
                <c:pt idx="23">
                  <c:v>57.734999999999999</c:v>
                </c:pt>
                <c:pt idx="24">
                  <c:v>58.944000000000003</c:v>
                </c:pt>
                <c:pt idx="25">
                  <c:v>60.110999999999997</c:v>
                </c:pt>
                <c:pt idx="26">
                  <c:v>61.14</c:v>
                </c:pt>
                <c:pt idx="27">
                  <c:v>62.021999999999998</c:v>
                </c:pt>
                <c:pt idx="28">
                  <c:v>62.838000000000001</c:v>
                </c:pt>
                <c:pt idx="29">
                  <c:v>63.521999999999998</c:v>
                </c:pt>
                <c:pt idx="30">
                  <c:v>63.914999999999999</c:v>
                </c:pt>
                <c:pt idx="31">
                  <c:v>64.097999999999999</c:v>
                </c:pt>
                <c:pt idx="32">
                  <c:v>64.313999999999993</c:v>
                </c:pt>
                <c:pt idx="33">
                  <c:v>64.533000000000001</c:v>
                </c:pt>
                <c:pt idx="34">
                  <c:v>64.709999999999994</c:v>
                </c:pt>
                <c:pt idx="35">
                  <c:v>64.875</c:v>
                </c:pt>
                <c:pt idx="36">
                  <c:v>64.989000000000004</c:v>
                </c:pt>
                <c:pt idx="37">
                  <c:v>65.096999999999994</c:v>
                </c:pt>
                <c:pt idx="38">
                  <c:v>65.19</c:v>
                </c:pt>
                <c:pt idx="39">
                  <c:v>65.259</c:v>
                </c:pt>
                <c:pt idx="40">
                  <c:v>65.301000000000002</c:v>
                </c:pt>
                <c:pt idx="41">
                  <c:v>65.334000000000003</c:v>
                </c:pt>
                <c:pt idx="42">
                  <c:v>65.355000000000004</c:v>
                </c:pt>
                <c:pt idx="43">
                  <c:v>65.334000000000003</c:v>
                </c:pt>
                <c:pt idx="44">
                  <c:v>65.307000000000002</c:v>
                </c:pt>
                <c:pt idx="45">
                  <c:v>65.253</c:v>
                </c:pt>
                <c:pt idx="46">
                  <c:v>65.138999999999996</c:v>
                </c:pt>
                <c:pt idx="47">
                  <c:v>64.820999999999998</c:v>
                </c:pt>
                <c:pt idx="48">
                  <c:v>63.063000000000002</c:v>
                </c:pt>
                <c:pt idx="49">
                  <c:v>62.292000000000002</c:v>
                </c:pt>
                <c:pt idx="50">
                  <c:v>61.506</c:v>
                </c:pt>
                <c:pt idx="51">
                  <c:v>60.656999999999996</c:v>
                </c:pt>
                <c:pt idx="52">
                  <c:v>59.667000000000002</c:v>
                </c:pt>
                <c:pt idx="53">
                  <c:v>58.779000000000003</c:v>
                </c:pt>
                <c:pt idx="54">
                  <c:v>57.738</c:v>
                </c:pt>
                <c:pt idx="55">
                  <c:v>56.762999999999998</c:v>
                </c:pt>
                <c:pt idx="56">
                  <c:v>55.779000000000003</c:v>
                </c:pt>
                <c:pt idx="57">
                  <c:v>54.591000000000001</c:v>
                </c:pt>
              </c:numCache>
            </c:numRef>
          </c:yVal>
          <c:smooth val="0"/>
          <c:extLst>
            <c:ext xmlns:c16="http://schemas.microsoft.com/office/drawing/2014/chart" uri="{C3380CC4-5D6E-409C-BE32-E72D297353CC}">
              <c16:uniqueId val="{00000000-645B-474C-B562-FFB30545CEBF}"/>
            </c:ext>
          </c:extLst>
        </c:ser>
        <c:dLbls>
          <c:showLegendKey val="0"/>
          <c:showVal val="0"/>
          <c:showCatName val="0"/>
          <c:showSerName val="0"/>
          <c:showPercent val="0"/>
          <c:showBubbleSize val="0"/>
        </c:dLbls>
        <c:axId val="2031256559"/>
        <c:axId val="2031255599"/>
      </c:scatterChart>
      <c:valAx>
        <c:axId val="203125559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56559"/>
        <c:crossesAt val="0"/>
        <c:crossBetween val="midCat"/>
      </c:valAx>
      <c:valAx>
        <c:axId val="203125655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55599"/>
        <c:crossesAt val="0"/>
        <c:crossBetween val="midCat"/>
      </c:valAx>
      <c:spPr>
        <a:noFill/>
        <a:ln w="9528">
          <a:solidFill>
            <a:srgbClr val="B3B3B3"/>
          </a:solidFill>
          <a:prstDash val="solid"/>
        </a:ln>
      </c:spPr>
    </c:plotArea>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1-6</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'1_6'!$B$2:$B$73</c:f>
              <c:numCache>
                <c:formatCode>General</c:formatCode>
                <c:ptCount val="72"/>
                <c:pt idx="0">
                  <c:v>0</c:v>
                </c:pt>
                <c:pt idx="1">
                  <c:v>64.423100000000005</c:v>
                </c:pt>
                <c:pt idx="2">
                  <c:v>99.038499999999999</c:v>
                </c:pt>
                <c:pt idx="3">
                  <c:v>125.962</c:v>
                </c:pt>
                <c:pt idx="4">
                  <c:v>166.346</c:v>
                </c:pt>
                <c:pt idx="5">
                  <c:v>214.423</c:v>
                </c:pt>
                <c:pt idx="6">
                  <c:v>336.53800000000001</c:v>
                </c:pt>
                <c:pt idx="7">
                  <c:v>550</c:v>
                </c:pt>
                <c:pt idx="8">
                  <c:v>836.53800000000001</c:v>
                </c:pt>
                <c:pt idx="9">
                  <c:v>1151.92</c:v>
                </c:pt>
                <c:pt idx="10">
                  <c:v>1550.96</c:v>
                </c:pt>
                <c:pt idx="11">
                  <c:v>1955.77</c:v>
                </c:pt>
                <c:pt idx="12">
                  <c:v>2515.38</c:v>
                </c:pt>
                <c:pt idx="13">
                  <c:v>3080.77</c:v>
                </c:pt>
                <c:pt idx="14">
                  <c:v>3686.54</c:v>
                </c:pt>
                <c:pt idx="15">
                  <c:v>4333.6499999999996</c:v>
                </c:pt>
                <c:pt idx="16">
                  <c:v>5036.54</c:v>
                </c:pt>
                <c:pt idx="17">
                  <c:v>5798.08</c:v>
                </c:pt>
                <c:pt idx="18">
                  <c:v>6618.27</c:v>
                </c:pt>
                <c:pt idx="19">
                  <c:v>7660.58</c:v>
                </c:pt>
                <c:pt idx="20">
                  <c:v>9100.9599999999991</c:v>
                </c:pt>
                <c:pt idx="21">
                  <c:v>11056.7</c:v>
                </c:pt>
                <c:pt idx="22">
                  <c:v>13385.6</c:v>
                </c:pt>
                <c:pt idx="23">
                  <c:v>15578.8</c:v>
                </c:pt>
                <c:pt idx="24">
                  <c:v>18251.900000000001</c:v>
                </c:pt>
                <c:pt idx="25">
                  <c:v>20691.3</c:v>
                </c:pt>
                <c:pt idx="26">
                  <c:v>23029.8</c:v>
                </c:pt>
                <c:pt idx="27">
                  <c:v>25357.7</c:v>
                </c:pt>
                <c:pt idx="28">
                  <c:v>27678.799999999999</c:v>
                </c:pt>
                <c:pt idx="29">
                  <c:v>29993.3</c:v>
                </c:pt>
                <c:pt idx="30">
                  <c:v>31134.6</c:v>
                </c:pt>
                <c:pt idx="31">
                  <c:v>32262.5</c:v>
                </c:pt>
                <c:pt idx="32">
                  <c:v>33349</c:v>
                </c:pt>
                <c:pt idx="33">
                  <c:v>34091.300000000003</c:v>
                </c:pt>
                <c:pt idx="34">
                  <c:v>34923.1</c:v>
                </c:pt>
                <c:pt idx="35">
                  <c:v>35932.699999999997</c:v>
                </c:pt>
                <c:pt idx="36">
                  <c:v>36901</c:v>
                </c:pt>
                <c:pt idx="37">
                  <c:v>37901</c:v>
                </c:pt>
                <c:pt idx="38">
                  <c:v>38849</c:v>
                </c:pt>
                <c:pt idx="39">
                  <c:v>39641.300000000003</c:v>
                </c:pt>
                <c:pt idx="40">
                  <c:v>40485.599999999999</c:v>
                </c:pt>
                <c:pt idx="41">
                  <c:v>41310.6</c:v>
                </c:pt>
                <c:pt idx="42">
                  <c:v>41073.1</c:v>
                </c:pt>
                <c:pt idx="43">
                  <c:v>41372.1</c:v>
                </c:pt>
                <c:pt idx="44">
                  <c:v>41881.699999999997</c:v>
                </c:pt>
                <c:pt idx="45">
                  <c:v>42284.6</c:v>
                </c:pt>
                <c:pt idx="46">
                  <c:v>41167.300000000003</c:v>
                </c:pt>
                <c:pt idx="47">
                  <c:v>41363.5</c:v>
                </c:pt>
                <c:pt idx="48">
                  <c:v>41738.5</c:v>
                </c:pt>
                <c:pt idx="49">
                  <c:v>42023.1</c:v>
                </c:pt>
                <c:pt idx="50">
                  <c:v>42463.5</c:v>
                </c:pt>
                <c:pt idx="51">
                  <c:v>42913.5</c:v>
                </c:pt>
                <c:pt idx="52">
                  <c:v>42944.2</c:v>
                </c:pt>
                <c:pt idx="53">
                  <c:v>43185.599999999999</c:v>
                </c:pt>
                <c:pt idx="54">
                  <c:v>43510.6</c:v>
                </c:pt>
                <c:pt idx="55">
                  <c:v>36815.4</c:v>
                </c:pt>
                <c:pt idx="56">
                  <c:v>36573.1</c:v>
                </c:pt>
                <c:pt idx="57">
                  <c:v>36306.699999999997</c:v>
                </c:pt>
                <c:pt idx="58">
                  <c:v>36171.199999999997</c:v>
                </c:pt>
                <c:pt idx="59">
                  <c:v>36037.5</c:v>
                </c:pt>
                <c:pt idx="60">
                  <c:v>35890.400000000001</c:v>
                </c:pt>
                <c:pt idx="61">
                  <c:v>35785.599999999999</c:v>
                </c:pt>
                <c:pt idx="62">
                  <c:v>35674</c:v>
                </c:pt>
                <c:pt idx="63">
                  <c:v>35562.5</c:v>
                </c:pt>
                <c:pt idx="64">
                  <c:v>35465.4</c:v>
                </c:pt>
                <c:pt idx="65">
                  <c:v>35351.9</c:v>
                </c:pt>
                <c:pt idx="66">
                  <c:v>35251</c:v>
                </c:pt>
                <c:pt idx="67">
                  <c:v>35162.5</c:v>
                </c:pt>
                <c:pt idx="68">
                  <c:v>35079.800000000003</c:v>
                </c:pt>
                <c:pt idx="69">
                  <c:v>34994.199999999997</c:v>
                </c:pt>
                <c:pt idx="70">
                  <c:v>34914.400000000001</c:v>
                </c:pt>
                <c:pt idx="71">
                  <c:v>34838.5</c:v>
                </c:pt>
              </c:numCache>
            </c:numRef>
          </c:xVal>
          <c:yVal>
            <c:numRef>
              <c:f>'1_6'!$F$2:$F$73</c:f>
              <c:numCache>
                <c:formatCode>General</c:formatCode>
                <c:ptCount val="72"/>
                <c:pt idx="0">
                  <c:v>0</c:v>
                </c:pt>
                <c:pt idx="1">
                  <c:v>0.33599950000000001</c:v>
                </c:pt>
                <c:pt idx="2">
                  <c:v>0.56999999999999995</c:v>
                </c:pt>
                <c:pt idx="3">
                  <c:v>0.79200000000000004</c:v>
                </c:pt>
                <c:pt idx="4">
                  <c:v>1.101</c:v>
                </c:pt>
                <c:pt idx="5">
                  <c:v>1.512</c:v>
                </c:pt>
                <c:pt idx="6">
                  <c:v>2.5289999999999999</c:v>
                </c:pt>
                <c:pt idx="7">
                  <c:v>4.2300000000000004</c:v>
                </c:pt>
                <c:pt idx="8">
                  <c:v>6.4260000000000002</c:v>
                </c:pt>
                <c:pt idx="9">
                  <c:v>8.8620000000000001</c:v>
                </c:pt>
                <c:pt idx="10">
                  <c:v>12.026999999999999</c:v>
                </c:pt>
                <c:pt idx="11">
                  <c:v>15.156000000000001</c:v>
                </c:pt>
                <c:pt idx="12">
                  <c:v>19.521000000000001</c:v>
                </c:pt>
                <c:pt idx="13">
                  <c:v>23.925000000000001</c:v>
                </c:pt>
                <c:pt idx="14">
                  <c:v>28.494</c:v>
                </c:pt>
                <c:pt idx="15">
                  <c:v>33.261000000000003</c:v>
                </c:pt>
                <c:pt idx="16">
                  <c:v>38.265000000000001</c:v>
                </c:pt>
                <c:pt idx="17">
                  <c:v>43.332000000000001</c:v>
                </c:pt>
                <c:pt idx="18">
                  <c:v>48.128999999999998</c:v>
                </c:pt>
                <c:pt idx="19">
                  <c:v>51.987000000000002</c:v>
                </c:pt>
                <c:pt idx="20">
                  <c:v>54.429000000000002</c:v>
                </c:pt>
                <c:pt idx="21">
                  <c:v>55.764000000000003</c:v>
                </c:pt>
                <c:pt idx="22">
                  <c:v>56.606999999999999</c:v>
                </c:pt>
                <c:pt idx="23">
                  <c:v>57.341999999999999</c:v>
                </c:pt>
                <c:pt idx="24">
                  <c:v>58.206000000000003</c:v>
                </c:pt>
                <c:pt idx="25">
                  <c:v>59.003999999999998</c:v>
                </c:pt>
                <c:pt idx="26">
                  <c:v>59.735999999999997</c:v>
                </c:pt>
                <c:pt idx="27">
                  <c:v>60.491999999999997</c:v>
                </c:pt>
                <c:pt idx="28">
                  <c:v>61.185000000000002</c:v>
                </c:pt>
                <c:pt idx="29">
                  <c:v>61.817999999999998</c:v>
                </c:pt>
                <c:pt idx="30">
                  <c:v>62.109000000000002</c:v>
                </c:pt>
                <c:pt idx="31">
                  <c:v>62.381999999999998</c:v>
                </c:pt>
                <c:pt idx="32">
                  <c:v>62.673000000000002</c:v>
                </c:pt>
                <c:pt idx="33">
                  <c:v>62.972999999999999</c:v>
                </c:pt>
                <c:pt idx="34">
                  <c:v>63.167999999999999</c:v>
                </c:pt>
                <c:pt idx="35">
                  <c:v>63.408000000000001</c:v>
                </c:pt>
                <c:pt idx="36">
                  <c:v>63.627000000000002</c:v>
                </c:pt>
                <c:pt idx="37">
                  <c:v>63.863999999999997</c:v>
                </c:pt>
                <c:pt idx="38">
                  <c:v>64.037999999999997</c:v>
                </c:pt>
                <c:pt idx="39">
                  <c:v>64.209000000000003</c:v>
                </c:pt>
                <c:pt idx="40">
                  <c:v>64.391999999999996</c:v>
                </c:pt>
                <c:pt idx="41">
                  <c:v>64.539000000000001</c:v>
                </c:pt>
                <c:pt idx="42">
                  <c:v>64.686000000000007</c:v>
                </c:pt>
                <c:pt idx="43">
                  <c:v>64.817999999999998</c:v>
                </c:pt>
                <c:pt idx="44">
                  <c:v>64.914000000000001</c:v>
                </c:pt>
                <c:pt idx="45">
                  <c:v>65.028000000000006</c:v>
                </c:pt>
                <c:pt idx="46">
                  <c:v>65.132999999999996</c:v>
                </c:pt>
                <c:pt idx="47">
                  <c:v>65.234999999999999</c:v>
                </c:pt>
                <c:pt idx="48">
                  <c:v>65.319000000000003</c:v>
                </c:pt>
                <c:pt idx="49">
                  <c:v>65.385000000000005</c:v>
                </c:pt>
                <c:pt idx="50">
                  <c:v>65.471999999999994</c:v>
                </c:pt>
                <c:pt idx="51">
                  <c:v>65.534999999999997</c:v>
                </c:pt>
                <c:pt idx="52">
                  <c:v>65.561999999999998</c:v>
                </c:pt>
                <c:pt idx="53">
                  <c:v>65.585999999999999</c:v>
                </c:pt>
                <c:pt idx="54">
                  <c:v>65.591999999999999</c:v>
                </c:pt>
                <c:pt idx="55">
                  <c:v>65.606999999999999</c:v>
                </c:pt>
                <c:pt idx="56">
                  <c:v>65.597999999999999</c:v>
                </c:pt>
                <c:pt idx="57">
                  <c:v>65.576999999999998</c:v>
                </c:pt>
                <c:pt idx="58">
                  <c:v>65.585999999999999</c:v>
                </c:pt>
                <c:pt idx="59">
                  <c:v>65.456999999999994</c:v>
                </c:pt>
                <c:pt idx="60">
                  <c:v>65.087999999999994</c:v>
                </c:pt>
                <c:pt idx="61">
                  <c:v>64.632000000000005</c:v>
                </c:pt>
                <c:pt idx="62">
                  <c:v>63.914999999999999</c:v>
                </c:pt>
                <c:pt idx="63">
                  <c:v>63.113999999999997</c:v>
                </c:pt>
                <c:pt idx="64">
                  <c:v>62.331000000000003</c:v>
                </c:pt>
                <c:pt idx="65">
                  <c:v>61.383000000000003</c:v>
                </c:pt>
                <c:pt idx="66">
                  <c:v>60.444000000000003</c:v>
                </c:pt>
                <c:pt idx="67">
                  <c:v>59.588999999999999</c:v>
                </c:pt>
                <c:pt idx="68">
                  <c:v>58.731000000000002</c:v>
                </c:pt>
                <c:pt idx="69">
                  <c:v>57.813000000000002</c:v>
                </c:pt>
                <c:pt idx="70">
                  <c:v>56.924999999999997</c:v>
                </c:pt>
                <c:pt idx="71">
                  <c:v>56.085000000000001</c:v>
                </c:pt>
              </c:numCache>
            </c:numRef>
          </c:yVal>
          <c:smooth val="0"/>
          <c:extLst>
            <c:ext xmlns:c16="http://schemas.microsoft.com/office/drawing/2014/chart" uri="{C3380CC4-5D6E-409C-BE32-E72D297353CC}">
              <c16:uniqueId val="{00000000-0DEE-4B2F-96AB-F681C2B82BB3}"/>
            </c:ext>
          </c:extLst>
        </c:ser>
        <c:dLbls>
          <c:showLegendKey val="0"/>
          <c:showVal val="0"/>
          <c:showCatName val="0"/>
          <c:showSerName val="0"/>
          <c:showPercent val="0"/>
          <c:showBubbleSize val="0"/>
        </c:dLbls>
        <c:axId val="2031258959"/>
        <c:axId val="2031258479"/>
      </c:scatterChart>
      <c:valAx>
        <c:axId val="203125847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58959"/>
        <c:crossesAt val="0"/>
        <c:crossBetween val="midCat"/>
      </c:valAx>
      <c:valAx>
        <c:axId val="203125895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258479"/>
        <c:crossesAt val="0"/>
        <c:crossBetween val="midCat"/>
      </c:valAx>
      <c:spPr>
        <a:noFill/>
        <a:ln w="9528">
          <a:solidFill>
            <a:srgbClr val="B3B3B3"/>
          </a:solidFill>
          <a:prstDash val="solid"/>
        </a:ln>
      </c:spPr>
    </c:plotArea>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3-10</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'3_10'!$B$2:$B$89</c:f>
              <c:numCache>
                <c:formatCode>General</c:formatCode>
                <c:ptCount val="88"/>
                <c:pt idx="0">
                  <c:v>0</c:v>
                </c:pt>
                <c:pt idx="1">
                  <c:v>13.461499999999999</c:v>
                </c:pt>
                <c:pt idx="2">
                  <c:v>37.5</c:v>
                </c:pt>
                <c:pt idx="3">
                  <c:v>53.8461</c:v>
                </c:pt>
                <c:pt idx="4">
                  <c:v>79.807699999999997</c:v>
                </c:pt>
                <c:pt idx="5">
                  <c:v>130.76900000000001</c:v>
                </c:pt>
                <c:pt idx="6">
                  <c:v>225</c:v>
                </c:pt>
                <c:pt idx="7">
                  <c:v>355.76900000000001</c:v>
                </c:pt>
                <c:pt idx="8">
                  <c:v>515.38499999999999</c:v>
                </c:pt>
                <c:pt idx="9">
                  <c:v>698.077</c:v>
                </c:pt>
                <c:pt idx="10">
                  <c:v>881.73099999999999</c:v>
                </c:pt>
                <c:pt idx="11">
                  <c:v>1086.54</c:v>
                </c:pt>
                <c:pt idx="12">
                  <c:v>1342.31</c:v>
                </c:pt>
                <c:pt idx="13">
                  <c:v>1617.31</c:v>
                </c:pt>
                <c:pt idx="14">
                  <c:v>1942.31</c:v>
                </c:pt>
                <c:pt idx="15">
                  <c:v>2295.19</c:v>
                </c:pt>
                <c:pt idx="16">
                  <c:v>2695.19</c:v>
                </c:pt>
                <c:pt idx="17">
                  <c:v>3116.35</c:v>
                </c:pt>
                <c:pt idx="18">
                  <c:v>3564.42</c:v>
                </c:pt>
                <c:pt idx="19">
                  <c:v>4047.12</c:v>
                </c:pt>
                <c:pt idx="20">
                  <c:v>4555.7700000000004</c:v>
                </c:pt>
                <c:pt idx="21">
                  <c:v>5129.8100000000004</c:v>
                </c:pt>
                <c:pt idx="22">
                  <c:v>5698.08</c:v>
                </c:pt>
                <c:pt idx="23">
                  <c:v>6325</c:v>
                </c:pt>
                <c:pt idx="24">
                  <c:v>7088.46</c:v>
                </c:pt>
                <c:pt idx="25">
                  <c:v>8113.46</c:v>
                </c:pt>
                <c:pt idx="26">
                  <c:v>9614.42</c:v>
                </c:pt>
                <c:pt idx="27">
                  <c:v>11564.4</c:v>
                </c:pt>
                <c:pt idx="28">
                  <c:v>13686.5</c:v>
                </c:pt>
                <c:pt idx="29">
                  <c:v>15753.8</c:v>
                </c:pt>
                <c:pt idx="30">
                  <c:v>17509.599999999999</c:v>
                </c:pt>
                <c:pt idx="31">
                  <c:v>19222.099999999999</c:v>
                </c:pt>
                <c:pt idx="32">
                  <c:v>19083.7</c:v>
                </c:pt>
                <c:pt idx="33">
                  <c:v>14730.8</c:v>
                </c:pt>
                <c:pt idx="34">
                  <c:v>12571.2</c:v>
                </c:pt>
                <c:pt idx="35">
                  <c:v>12077.9</c:v>
                </c:pt>
                <c:pt idx="36">
                  <c:v>11839.4</c:v>
                </c:pt>
                <c:pt idx="37">
                  <c:v>11634.6</c:v>
                </c:pt>
                <c:pt idx="38">
                  <c:v>9458.65</c:v>
                </c:pt>
                <c:pt idx="39">
                  <c:v>8795.19</c:v>
                </c:pt>
                <c:pt idx="40">
                  <c:v>8546.15</c:v>
                </c:pt>
                <c:pt idx="41">
                  <c:v>8468.27</c:v>
                </c:pt>
                <c:pt idx="42">
                  <c:v>8406.73</c:v>
                </c:pt>
                <c:pt idx="43">
                  <c:v>8350.9599999999991</c:v>
                </c:pt>
                <c:pt idx="44">
                  <c:v>8312.5</c:v>
                </c:pt>
                <c:pt idx="45">
                  <c:v>8271.15</c:v>
                </c:pt>
                <c:pt idx="46">
                  <c:v>8242.31</c:v>
                </c:pt>
                <c:pt idx="47">
                  <c:v>8225.9599999999991</c:v>
                </c:pt>
                <c:pt idx="48">
                  <c:v>8206.73</c:v>
                </c:pt>
                <c:pt idx="49">
                  <c:v>8197.1200000000008</c:v>
                </c:pt>
                <c:pt idx="50">
                  <c:v>8186.54</c:v>
                </c:pt>
                <c:pt idx="51">
                  <c:v>8180.77</c:v>
                </c:pt>
                <c:pt idx="52">
                  <c:v>8172.12</c:v>
                </c:pt>
                <c:pt idx="53">
                  <c:v>8161.54</c:v>
                </c:pt>
                <c:pt idx="54">
                  <c:v>8153.85</c:v>
                </c:pt>
                <c:pt idx="55">
                  <c:v>8182.69</c:v>
                </c:pt>
                <c:pt idx="56">
                  <c:v>8183.65</c:v>
                </c:pt>
                <c:pt idx="57">
                  <c:v>8158.65</c:v>
                </c:pt>
                <c:pt idx="58">
                  <c:v>8137.5</c:v>
                </c:pt>
                <c:pt idx="59">
                  <c:v>8123.08</c:v>
                </c:pt>
                <c:pt idx="60">
                  <c:v>8112.5</c:v>
                </c:pt>
                <c:pt idx="61">
                  <c:v>8102.88</c:v>
                </c:pt>
                <c:pt idx="62">
                  <c:v>8094.23</c:v>
                </c:pt>
                <c:pt idx="63">
                  <c:v>8086.54</c:v>
                </c:pt>
                <c:pt idx="64">
                  <c:v>8082.69</c:v>
                </c:pt>
                <c:pt idx="65">
                  <c:v>8075.96</c:v>
                </c:pt>
                <c:pt idx="66">
                  <c:v>8075</c:v>
                </c:pt>
                <c:pt idx="67">
                  <c:v>8073.08</c:v>
                </c:pt>
                <c:pt idx="68">
                  <c:v>8071.15</c:v>
                </c:pt>
                <c:pt idx="69">
                  <c:v>8070.19</c:v>
                </c:pt>
                <c:pt idx="70">
                  <c:v>8070.19</c:v>
                </c:pt>
                <c:pt idx="71">
                  <c:v>8068.27</c:v>
                </c:pt>
                <c:pt idx="72">
                  <c:v>8068.27</c:v>
                </c:pt>
                <c:pt idx="73">
                  <c:v>8066.35</c:v>
                </c:pt>
                <c:pt idx="74">
                  <c:v>8066.35</c:v>
                </c:pt>
                <c:pt idx="75">
                  <c:v>8025</c:v>
                </c:pt>
                <c:pt idx="76">
                  <c:v>7995.19</c:v>
                </c:pt>
                <c:pt idx="77">
                  <c:v>7993.27</c:v>
                </c:pt>
                <c:pt idx="78">
                  <c:v>7991.35</c:v>
                </c:pt>
                <c:pt idx="79">
                  <c:v>7988.46</c:v>
                </c:pt>
                <c:pt idx="80">
                  <c:v>7987.5</c:v>
                </c:pt>
                <c:pt idx="81">
                  <c:v>7986.54</c:v>
                </c:pt>
                <c:pt idx="82">
                  <c:v>7984.62</c:v>
                </c:pt>
                <c:pt idx="83">
                  <c:v>7983.65</c:v>
                </c:pt>
                <c:pt idx="84">
                  <c:v>7982.69</c:v>
                </c:pt>
                <c:pt idx="85">
                  <c:v>7982.69</c:v>
                </c:pt>
                <c:pt idx="86">
                  <c:v>7981.73</c:v>
                </c:pt>
                <c:pt idx="87">
                  <c:v>7980.77</c:v>
                </c:pt>
              </c:numCache>
            </c:numRef>
          </c:xVal>
          <c:yVal>
            <c:numRef>
              <c:f>'3_10'!$P$2:$P$89</c:f>
              <c:numCache>
                <c:formatCode>General</c:formatCode>
                <c:ptCount val="88"/>
                <c:pt idx="0">
                  <c:v>0</c:v>
                </c:pt>
                <c:pt idx="1">
                  <c:v>1.6378655920967111</c:v>
                </c:pt>
                <c:pt idx="2">
                  <c:v>4.5236058754712065</c:v>
                </c:pt>
                <c:pt idx="3">
                  <c:v>8.5012478876901092</c:v>
                </c:pt>
                <c:pt idx="4">
                  <c:v>15.052645261926425</c:v>
                </c:pt>
                <c:pt idx="5">
                  <c:v>25.269725724684776</c:v>
                </c:pt>
                <c:pt idx="6">
                  <c:v>42.896139347458728</c:v>
                </c:pt>
                <c:pt idx="7">
                  <c:v>67.229949304562581</c:v>
                </c:pt>
                <c:pt idx="8">
                  <c:v>97.335239828415439</c:v>
                </c:pt>
                <c:pt idx="9">
                  <c:v>132.97803197712204</c:v>
                </c:pt>
                <c:pt idx="10">
                  <c:v>169.4007539321461</c:v>
                </c:pt>
                <c:pt idx="11">
                  <c:v>210.42506174444296</c:v>
                </c:pt>
                <c:pt idx="12">
                  <c:v>261.432471077603</c:v>
                </c:pt>
                <c:pt idx="13">
                  <c:v>315.79357857792797</c:v>
                </c:pt>
                <c:pt idx="14">
                  <c:v>379.66982971532559</c:v>
                </c:pt>
                <c:pt idx="15">
                  <c:v>449.94150526452614</c:v>
                </c:pt>
                <c:pt idx="16">
                  <c:v>529.57233848953592</c:v>
                </c:pt>
                <c:pt idx="17">
                  <c:v>612.24489795918362</c:v>
                </c:pt>
                <c:pt idx="18">
                  <c:v>700.06499415052645</c:v>
                </c:pt>
                <c:pt idx="19">
                  <c:v>794.82646561809429</c:v>
                </c:pt>
                <c:pt idx="20">
                  <c:v>892.70765631093195</c:v>
                </c:pt>
                <c:pt idx="21">
                  <c:v>1001.4298713115819</c:v>
                </c:pt>
                <c:pt idx="22">
                  <c:v>1106.0184583387495</c:v>
                </c:pt>
                <c:pt idx="23">
                  <c:v>1211.8549330560249</c:v>
                </c:pt>
                <c:pt idx="24">
                  <c:v>1308.6442220200181</c:v>
                </c:pt>
                <c:pt idx="25">
                  <c:v>1378.52593266606</c:v>
                </c:pt>
                <c:pt idx="26">
                  <c:v>1421.9680228779409</c:v>
                </c:pt>
                <c:pt idx="27">
                  <c:v>1445.5998960093591</c:v>
                </c:pt>
                <c:pt idx="28">
                  <c:v>1462.0564149226568</c:v>
                </c:pt>
                <c:pt idx="29">
                  <c:v>1478.1229689327959</c:v>
                </c:pt>
                <c:pt idx="30">
                  <c:v>1494.5794878460938</c:v>
                </c:pt>
                <c:pt idx="31">
                  <c:v>1511.3479786819184</c:v>
                </c:pt>
                <c:pt idx="32">
                  <c:v>1526.8685818276354</c:v>
                </c:pt>
                <c:pt idx="33">
                  <c:v>1541.9992200701936</c:v>
                </c:pt>
                <c:pt idx="34">
                  <c:v>1556.9738723514881</c:v>
                </c:pt>
                <c:pt idx="35">
                  <c:v>1564.6951774340307</c:v>
                </c:pt>
                <c:pt idx="36">
                  <c:v>1571.636552710256</c:v>
                </c:pt>
                <c:pt idx="37">
                  <c:v>1578.4999350058492</c:v>
                </c:pt>
                <c:pt idx="38">
                  <c:v>1591.7587417132456</c:v>
                </c:pt>
                <c:pt idx="39">
                  <c:v>1604.081632653061</c:v>
                </c:pt>
                <c:pt idx="40">
                  <c:v>1615.8585727284542</c:v>
                </c:pt>
                <c:pt idx="41">
                  <c:v>1620.9281164695176</c:v>
                </c:pt>
                <c:pt idx="42">
                  <c:v>1629.4293513583775</c:v>
                </c:pt>
                <c:pt idx="43">
                  <c:v>1635.9027687508124</c:v>
                </c:pt>
                <c:pt idx="44">
                  <c:v>1640.7383335499803</c:v>
                </c:pt>
                <c:pt idx="45">
                  <c:v>1645.9638632523072</c:v>
                </c:pt>
                <c:pt idx="46">
                  <c:v>1650.7994280514752</c:v>
                </c:pt>
                <c:pt idx="47">
                  <c:v>1655.6349928506434</c:v>
                </c:pt>
                <c:pt idx="48">
                  <c:v>1659.7686208241257</c:v>
                </c:pt>
                <c:pt idx="49">
                  <c:v>1663.6682698557129</c:v>
                </c:pt>
                <c:pt idx="50">
                  <c:v>1667.9578837904587</c:v>
                </c:pt>
                <c:pt idx="51">
                  <c:v>1671.3895749382557</c:v>
                </c:pt>
                <c:pt idx="52">
                  <c:v>1674.1193292603662</c:v>
                </c:pt>
                <c:pt idx="53">
                  <c:v>1676.8490835824775</c:v>
                </c:pt>
                <c:pt idx="54">
                  <c:v>1679.5008449239569</c:v>
                </c:pt>
                <c:pt idx="55">
                  <c:v>1681.6846483816457</c:v>
                </c:pt>
                <c:pt idx="56">
                  <c:v>1683.5564799168071</c:v>
                </c:pt>
                <c:pt idx="57">
                  <c:v>1684.7263746262836</c:v>
                </c:pt>
                <c:pt idx="58">
                  <c:v>1686.5982061614454</c:v>
                </c:pt>
                <c:pt idx="59">
                  <c:v>1687.3781359677628</c:v>
                </c:pt>
                <c:pt idx="60">
                  <c:v>1688.4700376966071</c:v>
                </c:pt>
                <c:pt idx="61">
                  <c:v>1689.0939815416612</c:v>
                </c:pt>
                <c:pt idx="62">
                  <c:v>1689.0939815416612</c:v>
                </c:pt>
                <c:pt idx="63">
                  <c:v>1691.1217990380867</c:v>
                </c:pt>
                <c:pt idx="64">
                  <c:v>1690.4978551930326</c:v>
                </c:pt>
                <c:pt idx="65">
                  <c:v>1688.548030677239</c:v>
                </c:pt>
                <c:pt idx="66">
                  <c:v>1687.8460938515532</c:v>
                </c:pt>
                <c:pt idx="67">
                  <c:v>1686.8321851033406</c:v>
                </c:pt>
                <c:pt idx="68">
                  <c:v>1686.0522552970231</c:v>
                </c:pt>
                <c:pt idx="69">
                  <c:v>1684.8823605875471</c:v>
                </c:pt>
                <c:pt idx="70">
                  <c:v>1683.9464448199658</c:v>
                </c:pt>
                <c:pt idx="71">
                  <c:v>1681.606655401014</c:v>
                </c:pt>
                <c:pt idx="72">
                  <c:v>1677.9409853113218</c:v>
                </c:pt>
                <c:pt idx="73">
                  <c:v>1669.5177434030936</c:v>
                </c:pt>
                <c:pt idx="74">
                  <c:v>1656.4929156375924</c:v>
                </c:pt>
                <c:pt idx="75">
                  <c:v>1641.5962563369296</c:v>
                </c:pt>
                <c:pt idx="76">
                  <c:v>1626.3876251137397</c:v>
                </c:pt>
                <c:pt idx="77">
                  <c:v>1608.8392044715974</c:v>
                </c:pt>
                <c:pt idx="78">
                  <c:v>1588.0930716235537</c:v>
                </c:pt>
                <c:pt idx="79">
                  <c:v>1567.970882620564</c:v>
                </c:pt>
                <c:pt idx="80">
                  <c:v>1544.9629533341997</c:v>
                </c:pt>
                <c:pt idx="81">
                  <c:v>1523.9048485636292</c:v>
                </c:pt>
                <c:pt idx="82">
                  <c:v>1501.8328350448458</c:v>
                </c:pt>
                <c:pt idx="83">
                  <c:v>1481.0087092161705</c:v>
                </c:pt>
                <c:pt idx="84">
                  <c:v>1455.7389834914857</c:v>
                </c:pt>
                <c:pt idx="85">
                  <c:v>1432.7310542051214</c:v>
                </c:pt>
                <c:pt idx="86">
                  <c:v>1407.6953074223318</c:v>
                </c:pt>
                <c:pt idx="87">
                  <c:v>1385.6232939035485</c:v>
                </c:pt>
              </c:numCache>
            </c:numRef>
          </c:yVal>
          <c:smooth val="0"/>
          <c:extLst>
            <c:ext xmlns:c16="http://schemas.microsoft.com/office/drawing/2014/chart" uri="{C3380CC4-5D6E-409C-BE32-E72D297353CC}">
              <c16:uniqueId val="{00000000-3FC0-49C6-98EB-38C9F18A9D51}"/>
            </c:ext>
          </c:extLst>
        </c:ser>
        <c:dLbls>
          <c:showLegendKey val="0"/>
          <c:showVal val="0"/>
          <c:showCatName val="0"/>
          <c:showSerName val="0"/>
          <c:showPercent val="0"/>
          <c:showBubbleSize val="0"/>
        </c:dLbls>
        <c:axId val="2031167759"/>
        <c:axId val="2031167279"/>
      </c:scatterChart>
      <c:valAx>
        <c:axId val="203116727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167759"/>
        <c:crossesAt val="0"/>
        <c:crossBetween val="midCat"/>
      </c:valAx>
      <c:valAx>
        <c:axId val="203116775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167279"/>
        <c:crossesAt val="0"/>
        <c:crossBetween val="midCat"/>
      </c:valAx>
      <c:spPr>
        <a:noFill/>
        <a:ln w="9528">
          <a:solidFill>
            <a:srgbClr val="B3B3B3"/>
          </a:solidFill>
          <a:prstDash val="solid"/>
        </a:ln>
      </c:spPr>
    </c:plotArea>
    <c:legend>
      <c:legendPos val="r"/>
      <c:overlay val="0"/>
      <c:spPr>
        <a:no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legend>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2-6</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'２＿６'!$B$2:$B$59</c:f>
              <c:numCache>
                <c:formatCode>General</c:formatCode>
                <c:ptCount val="58"/>
                <c:pt idx="0">
                  <c:v>0</c:v>
                </c:pt>
                <c:pt idx="1">
                  <c:v>2.8845999999999998</c:v>
                </c:pt>
                <c:pt idx="2">
                  <c:v>30.769200000000001</c:v>
                </c:pt>
                <c:pt idx="3">
                  <c:v>17.307700000000001</c:v>
                </c:pt>
                <c:pt idx="4">
                  <c:v>29.807700000000001</c:v>
                </c:pt>
                <c:pt idx="5">
                  <c:v>58.653799999999997</c:v>
                </c:pt>
                <c:pt idx="6">
                  <c:v>70.192300000000003</c:v>
                </c:pt>
                <c:pt idx="7">
                  <c:v>92.307699999999997</c:v>
                </c:pt>
                <c:pt idx="8">
                  <c:v>108.654</c:v>
                </c:pt>
                <c:pt idx="9">
                  <c:v>102.88500000000001</c:v>
                </c:pt>
                <c:pt idx="10">
                  <c:v>120.19199999999999</c:v>
                </c:pt>
                <c:pt idx="11">
                  <c:v>261.53800000000001</c:v>
                </c:pt>
                <c:pt idx="12">
                  <c:v>426.923</c:v>
                </c:pt>
                <c:pt idx="13">
                  <c:v>649.03800000000001</c:v>
                </c:pt>
                <c:pt idx="14">
                  <c:v>946.154</c:v>
                </c:pt>
                <c:pt idx="15">
                  <c:v>1313.46</c:v>
                </c:pt>
                <c:pt idx="16">
                  <c:v>1749.04</c:v>
                </c:pt>
                <c:pt idx="17">
                  <c:v>2250</c:v>
                </c:pt>
                <c:pt idx="18">
                  <c:v>2814.42</c:v>
                </c:pt>
                <c:pt idx="19">
                  <c:v>3444.23</c:v>
                </c:pt>
                <c:pt idx="20">
                  <c:v>4252.88</c:v>
                </c:pt>
                <c:pt idx="21">
                  <c:v>5515.38</c:v>
                </c:pt>
                <c:pt idx="22">
                  <c:v>7272.12</c:v>
                </c:pt>
                <c:pt idx="23">
                  <c:v>9185.58</c:v>
                </c:pt>
                <c:pt idx="24">
                  <c:v>8834.6200000000008</c:v>
                </c:pt>
                <c:pt idx="25">
                  <c:v>8169.23</c:v>
                </c:pt>
                <c:pt idx="26">
                  <c:v>8234.6200000000008</c:v>
                </c:pt>
                <c:pt idx="27">
                  <c:v>6937.5</c:v>
                </c:pt>
                <c:pt idx="28">
                  <c:v>6140.38</c:v>
                </c:pt>
                <c:pt idx="29">
                  <c:v>5831.73</c:v>
                </c:pt>
                <c:pt idx="30">
                  <c:v>5712.5</c:v>
                </c:pt>
                <c:pt idx="31">
                  <c:v>5633.65</c:v>
                </c:pt>
                <c:pt idx="32">
                  <c:v>5531.73</c:v>
                </c:pt>
                <c:pt idx="33">
                  <c:v>5402.88</c:v>
                </c:pt>
                <c:pt idx="34">
                  <c:v>5358.65</c:v>
                </c:pt>
                <c:pt idx="35">
                  <c:v>5270.19</c:v>
                </c:pt>
                <c:pt idx="36">
                  <c:v>5192.3100000000004</c:v>
                </c:pt>
                <c:pt idx="37">
                  <c:v>5131.7299999999996</c:v>
                </c:pt>
                <c:pt idx="38">
                  <c:v>5070.1899999999996</c:v>
                </c:pt>
                <c:pt idx="39">
                  <c:v>5030.7700000000004</c:v>
                </c:pt>
                <c:pt idx="40">
                  <c:v>4987.5</c:v>
                </c:pt>
                <c:pt idx="41">
                  <c:v>4965.38</c:v>
                </c:pt>
                <c:pt idx="42">
                  <c:v>4941.3500000000004</c:v>
                </c:pt>
                <c:pt idx="43">
                  <c:v>4895.1899999999996</c:v>
                </c:pt>
                <c:pt idx="44">
                  <c:v>4882.6899999999996</c:v>
                </c:pt>
                <c:pt idx="45">
                  <c:v>4883.6499999999996</c:v>
                </c:pt>
                <c:pt idx="46">
                  <c:v>4889.42</c:v>
                </c:pt>
                <c:pt idx="47">
                  <c:v>4834.62</c:v>
                </c:pt>
                <c:pt idx="48">
                  <c:v>4791.3500000000004</c:v>
                </c:pt>
                <c:pt idx="49">
                  <c:v>4779.8100000000004</c:v>
                </c:pt>
                <c:pt idx="50">
                  <c:v>4769.2299999999996</c:v>
                </c:pt>
                <c:pt idx="51">
                  <c:v>4759.62</c:v>
                </c:pt>
                <c:pt idx="52">
                  <c:v>4749.04</c:v>
                </c:pt>
                <c:pt idx="53">
                  <c:v>4741.3500000000004</c:v>
                </c:pt>
                <c:pt idx="54">
                  <c:v>4731.7299999999996</c:v>
                </c:pt>
                <c:pt idx="55">
                  <c:v>4718.2700000000004</c:v>
                </c:pt>
                <c:pt idx="56">
                  <c:v>4710.58</c:v>
                </c:pt>
                <c:pt idx="57">
                  <c:v>4701.92</c:v>
                </c:pt>
              </c:numCache>
            </c:numRef>
          </c:xVal>
          <c:yVal>
            <c:numRef>
              <c:f>'２＿６'!$P$2:$P$59</c:f>
              <c:numCache>
                <c:formatCode>General</c:formatCode>
                <c:ptCount val="58"/>
                <c:pt idx="0">
                  <c:v>0</c:v>
                </c:pt>
                <c:pt idx="1">
                  <c:v>2.1838034576888079</c:v>
                </c:pt>
                <c:pt idx="2">
                  <c:v>11.620954114129727</c:v>
                </c:pt>
                <c:pt idx="3">
                  <c:v>9.0471987521123083</c:v>
                </c:pt>
                <c:pt idx="4">
                  <c:v>13.804757571818534</c:v>
                </c:pt>
                <c:pt idx="5">
                  <c:v>23.16391524762771</c:v>
                </c:pt>
                <c:pt idx="6">
                  <c:v>27.843494085532299</c:v>
                </c:pt>
                <c:pt idx="7">
                  <c:v>36.890679838814506</c:v>
                </c:pt>
                <c:pt idx="8">
                  <c:v>43.832055115039644</c:v>
                </c:pt>
                <c:pt idx="9">
                  <c:v>41.102300792928631</c:v>
                </c:pt>
                <c:pt idx="10">
                  <c:v>47.809697127258545</c:v>
                </c:pt>
                <c:pt idx="11">
                  <c:v>95.151436370726628</c:v>
                </c:pt>
                <c:pt idx="12">
                  <c:v>151.07240348368646</c:v>
                </c:pt>
                <c:pt idx="13">
                  <c:v>227.27154556089951</c:v>
                </c:pt>
                <c:pt idx="14">
                  <c:v>329.05238528532431</c:v>
                </c:pt>
                <c:pt idx="15">
                  <c:v>457.66281034706873</c:v>
                </c:pt>
                <c:pt idx="16">
                  <c:v>611.38697517223443</c:v>
                </c:pt>
                <c:pt idx="17">
                  <c:v>786.4032237098661</c:v>
                </c:pt>
                <c:pt idx="18">
                  <c:v>975.84817366437017</c:v>
                </c:pt>
                <c:pt idx="19">
                  <c:v>1168.5688288054075</c:v>
                </c:pt>
                <c:pt idx="20">
                  <c:v>1330.9502144806966</c:v>
                </c:pt>
                <c:pt idx="21">
                  <c:v>1421.7340439360457</c:v>
                </c:pt>
                <c:pt idx="22">
                  <c:v>1467.3599376056154</c:v>
                </c:pt>
                <c:pt idx="23">
                  <c:v>1500.9749122578967</c:v>
                </c:pt>
                <c:pt idx="24">
                  <c:v>1532.4060834524892</c:v>
                </c:pt>
                <c:pt idx="25">
                  <c:v>1562.7453529182371</c:v>
                </c:pt>
                <c:pt idx="26">
                  <c:v>1589.4969452749251</c:v>
                </c:pt>
                <c:pt idx="27">
                  <c:v>1612.4268815806577</c:v>
                </c:pt>
                <c:pt idx="28">
                  <c:v>1633.6409723124918</c:v>
                </c:pt>
                <c:pt idx="29">
                  <c:v>1651.4233718965293</c:v>
                </c:pt>
                <c:pt idx="30">
                  <c:v>1661.6404523592876</c:v>
                </c:pt>
                <c:pt idx="31">
                  <c:v>1666.3980241778238</c:v>
                </c:pt>
                <c:pt idx="32">
                  <c:v>1672.0135187833091</c:v>
                </c:pt>
                <c:pt idx="33">
                  <c:v>1677.7070063694266</c:v>
                </c:pt>
                <c:pt idx="34">
                  <c:v>1682.3085922266991</c:v>
                </c:pt>
                <c:pt idx="35">
                  <c:v>1686.5982061614454</c:v>
                </c:pt>
                <c:pt idx="36">
                  <c:v>1689.5619394254518</c:v>
                </c:pt>
                <c:pt idx="37">
                  <c:v>1692.3696867281942</c:v>
                </c:pt>
                <c:pt idx="38">
                  <c:v>1694.7874691277784</c:v>
                </c:pt>
                <c:pt idx="39">
                  <c:v>1696.5813076823085</c:v>
                </c:pt>
                <c:pt idx="40">
                  <c:v>1697.6732094111528</c:v>
                </c:pt>
                <c:pt idx="41">
                  <c:v>1698.5311321981021</c:v>
                </c:pt>
                <c:pt idx="42">
                  <c:v>1699.0770830625245</c:v>
                </c:pt>
                <c:pt idx="43">
                  <c:v>1698.5311321981021</c:v>
                </c:pt>
                <c:pt idx="44">
                  <c:v>1697.8291953724163</c:v>
                </c:pt>
                <c:pt idx="45">
                  <c:v>1696.4253217210451</c:v>
                </c:pt>
                <c:pt idx="46">
                  <c:v>1693.4615884570385</c:v>
                </c:pt>
                <c:pt idx="47">
                  <c:v>1685.194332510074</c:v>
                </c:pt>
                <c:pt idx="48">
                  <c:v>1639.4904458598726</c:v>
                </c:pt>
                <c:pt idx="49">
                  <c:v>1619.4462498375144</c:v>
                </c:pt>
                <c:pt idx="50">
                  <c:v>1599.0120889119978</c:v>
                </c:pt>
                <c:pt idx="51">
                  <c:v>1576.9400753932146</c:v>
                </c:pt>
                <c:pt idx="52">
                  <c:v>1551.2023917847393</c:v>
                </c:pt>
                <c:pt idx="53">
                  <c:v>1528.1164695177433</c:v>
                </c:pt>
                <c:pt idx="54">
                  <c:v>1501.0529052385284</c:v>
                </c:pt>
                <c:pt idx="55">
                  <c:v>1475.7051865332119</c:v>
                </c:pt>
                <c:pt idx="56">
                  <c:v>1450.1234888860001</c:v>
                </c:pt>
                <c:pt idx="57">
                  <c:v>1419.2382685558298</c:v>
                </c:pt>
              </c:numCache>
            </c:numRef>
          </c:yVal>
          <c:smooth val="0"/>
          <c:extLst>
            <c:ext xmlns:c16="http://schemas.microsoft.com/office/drawing/2014/chart" uri="{C3380CC4-5D6E-409C-BE32-E72D297353CC}">
              <c16:uniqueId val="{00000000-607C-49E8-ACD2-04E7031A5D01}"/>
            </c:ext>
          </c:extLst>
        </c:ser>
        <c:dLbls>
          <c:showLegendKey val="0"/>
          <c:showVal val="0"/>
          <c:showCatName val="0"/>
          <c:showSerName val="0"/>
          <c:showPercent val="0"/>
          <c:showBubbleSize val="0"/>
        </c:dLbls>
        <c:axId val="2031186959"/>
        <c:axId val="2031174479"/>
      </c:scatterChart>
      <c:valAx>
        <c:axId val="203117447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186959"/>
        <c:crossesAt val="0"/>
        <c:crossBetween val="midCat"/>
      </c:valAx>
      <c:valAx>
        <c:axId val="203118695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174479"/>
        <c:crossesAt val="0"/>
        <c:crossBetween val="midCat"/>
      </c:valAx>
      <c:spPr>
        <a:noFill/>
        <a:ln w="9528">
          <a:solidFill>
            <a:srgbClr val="B3B3B3"/>
          </a:solidFill>
          <a:prstDash val="solid"/>
        </a:ln>
      </c:spPr>
    </c:plotArea>
    <c:legend>
      <c:legendPos val="r"/>
      <c:overlay val="0"/>
      <c:spPr>
        <a:no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legend>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0" i="0" u="none" strike="noStrike" kern="1200" baseline="0">
                <a:solidFill>
                  <a:srgbClr val="000000"/>
                </a:solidFill>
                <a:latin typeface="Calibri"/>
              </a:defRPr>
            </a:pPr>
            <a:r>
              <a:rPr lang="en-US" altLang="ja-JP" sz="1300" b="0" i="0" u="none" strike="noStrike" kern="1200" cap="none" spc="0" baseline="0">
                <a:solidFill>
                  <a:srgbClr val="000000"/>
                </a:solidFill>
                <a:uFillTx/>
                <a:latin typeface="Calibri"/>
              </a:rPr>
              <a:t>1-6</a:t>
            </a:r>
          </a:p>
        </c:rich>
      </c:tx>
      <c:overlay val="0"/>
      <c:spPr>
        <a:noFill/>
        <a:ln>
          <a:noFill/>
        </a:ln>
      </c:spPr>
    </c:title>
    <c:autoTitleDeleted val="0"/>
    <c:plotArea>
      <c:layout/>
      <c:scatterChart>
        <c:scatterStyle val="lineMarker"/>
        <c:varyColors val="0"/>
        <c:ser>
          <c:idx val="0"/>
          <c:order val="0"/>
          <c:spPr>
            <a:ln>
              <a:noFill/>
            </a:ln>
          </c:spPr>
          <c:marker>
            <c:symbol val="square"/>
            <c:size val="7"/>
          </c:marker>
          <c:xVal>
            <c:numRef>
              <c:f>'1_6'!$B$2:$B$73</c:f>
              <c:numCache>
                <c:formatCode>General</c:formatCode>
                <c:ptCount val="72"/>
                <c:pt idx="0">
                  <c:v>0</c:v>
                </c:pt>
                <c:pt idx="1">
                  <c:v>64.423100000000005</c:v>
                </c:pt>
                <c:pt idx="2">
                  <c:v>99.038499999999999</c:v>
                </c:pt>
                <c:pt idx="3">
                  <c:v>125.962</c:v>
                </c:pt>
                <c:pt idx="4">
                  <c:v>166.346</c:v>
                </c:pt>
                <c:pt idx="5">
                  <c:v>214.423</c:v>
                </c:pt>
                <c:pt idx="6">
                  <c:v>336.53800000000001</c:v>
                </c:pt>
                <c:pt idx="7">
                  <c:v>550</c:v>
                </c:pt>
                <c:pt idx="8">
                  <c:v>836.53800000000001</c:v>
                </c:pt>
                <c:pt idx="9">
                  <c:v>1151.92</c:v>
                </c:pt>
                <c:pt idx="10">
                  <c:v>1550.96</c:v>
                </c:pt>
                <c:pt idx="11">
                  <c:v>1955.77</c:v>
                </c:pt>
                <c:pt idx="12">
                  <c:v>2515.38</c:v>
                </c:pt>
                <c:pt idx="13">
                  <c:v>3080.77</c:v>
                </c:pt>
                <c:pt idx="14">
                  <c:v>3686.54</c:v>
                </c:pt>
                <c:pt idx="15">
                  <c:v>4333.6499999999996</c:v>
                </c:pt>
                <c:pt idx="16">
                  <c:v>5036.54</c:v>
                </c:pt>
                <c:pt idx="17">
                  <c:v>5798.08</c:v>
                </c:pt>
                <c:pt idx="18">
                  <c:v>6618.27</c:v>
                </c:pt>
                <c:pt idx="19">
                  <c:v>7660.58</c:v>
                </c:pt>
                <c:pt idx="20">
                  <c:v>9100.9599999999991</c:v>
                </c:pt>
                <c:pt idx="21">
                  <c:v>11056.7</c:v>
                </c:pt>
                <c:pt idx="22">
                  <c:v>13385.6</c:v>
                </c:pt>
                <c:pt idx="23">
                  <c:v>15578.8</c:v>
                </c:pt>
                <c:pt idx="24">
                  <c:v>18251.900000000001</c:v>
                </c:pt>
                <c:pt idx="25">
                  <c:v>20691.3</c:v>
                </c:pt>
                <c:pt idx="26">
                  <c:v>23029.8</c:v>
                </c:pt>
                <c:pt idx="27">
                  <c:v>25357.7</c:v>
                </c:pt>
                <c:pt idx="28">
                  <c:v>27678.799999999999</c:v>
                </c:pt>
                <c:pt idx="29">
                  <c:v>29993.3</c:v>
                </c:pt>
                <c:pt idx="30">
                  <c:v>31134.6</c:v>
                </c:pt>
                <c:pt idx="31">
                  <c:v>32262.5</c:v>
                </c:pt>
                <c:pt idx="32">
                  <c:v>33349</c:v>
                </c:pt>
                <c:pt idx="33">
                  <c:v>34091.300000000003</c:v>
                </c:pt>
                <c:pt idx="34">
                  <c:v>34923.1</c:v>
                </c:pt>
                <c:pt idx="35">
                  <c:v>35932.699999999997</c:v>
                </c:pt>
                <c:pt idx="36">
                  <c:v>36901</c:v>
                </c:pt>
                <c:pt idx="37">
                  <c:v>37901</c:v>
                </c:pt>
                <c:pt idx="38">
                  <c:v>38849</c:v>
                </c:pt>
                <c:pt idx="39">
                  <c:v>39641.300000000003</c:v>
                </c:pt>
                <c:pt idx="40">
                  <c:v>40485.599999999999</c:v>
                </c:pt>
                <c:pt idx="41">
                  <c:v>41310.6</c:v>
                </c:pt>
                <c:pt idx="42">
                  <c:v>41073.1</c:v>
                </c:pt>
                <c:pt idx="43">
                  <c:v>41372.1</c:v>
                </c:pt>
                <c:pt idx="44">
                  <c:v>41881.699999999997</c:v>
                </c:pt>
                <c:pt idx="45">
                  <c:v>42284.6</c:v>
                </c:pt>
                <c:pt idx="46">
                  <c:v>41167.300000000003</c:v>
                </c:pt>
                <c:pt idx="47">
                  <c:v>41363.5</c:v>
                </c:pt>
                <c:pt idx="48">
                  <c:v>41738.5</c:v>
                </c:pt>
                <c:pt idx="49">
                  <c:v>42023.1</c:v>
                </c:pt>
                <c:pt idx="50">
                  <c:v>42463.5</c:v>
                </c:pt>
                <c:pt idx="51">
                  <c:v>42913.5</c:v>
                </c:pt>
                <c:pt idx="52">
                  <c:v>42944.2</c:v>
                </c:pt>
                <c:pt idx="53">
                  <c:v>43185.599999999999</c:v>
                </c:pt>
                <c:pt idx="54">
                  <c:v>43510.6</c:v>
                </c:pt>
                <c:pt idx="55">
                  <c:v>36815.4</c:v>
                </c:pt>
                <c:pt idx="56">
                  <c:v>36573.1</c:v>
                </c:pt>
                <c:pt idx="57">
                  <c:v>36306.699999999997</c:v>
                </c:pt>
                <c:pt idx="58">
                  <c:v>36171.199999999997</c:v>
                </c:pt>
                <c:pt idx="59">
                  <c:v>36037.5</c:v>
                </c:pt>
                <c:pt idx="60">
                  <c:v>35890.400000000001</c:v>
                </c:pt>
                <c:pt idx="61">
                  <c:v>35785.599999999999</c:v>
                </c:pt>
                <c:pt idx="62">
                  <c:v>35674</c:v>
                </c:pt>
                <c:pt idx="63">
                  <c:v>35562.5</c:v>
                </c:pt>
                <c:pt idx="64">
                  <c:v>35465.4</c:v>
                </c:pt>
                <c:pt idx="65">
                  <c:v>35351.9</c:v>
                </c:pt>
                <c:pt idx="66">
                  <c:v>35251</c:v>
                </c:pt>
                <c:pt idx="67">
                  <c:v>35162.5</c:v>
                </c:pt>
                <c:pt idx="68">
                  <c:v>35079.800000000003</c:v>
                </c:pt>
                <c:pt idx="69">
                  <c:v>34994.199999999997</c:v>
                </c:pt>
                <c:pt idx="70">
                  <c:v>34914.400000000001</c:v>
                </c:pt>
                <c:pt idx="71">
                  <c:v>34838.5</c:v>
                </c:pt>
              </c:numCache>
            </c:numRef>
          </c:xVal>
          <c:yVal>
            <c:numRef>
              <c:f>'1_6'!$P$2:$P$73</c:f>
              <c:numCache>
                <c:formatCode>General</c:formatCode>
                <c:ptCount val="72"/>
                <c:pt idx="0">
                  <c:v>0</c:v>
                </c:pt>
                <c:pt idx="1">
                  <c:v>8.7352008319251269</c:v>
                </c:pt>
                <c:pt idx="2">
                  <c:v>14.818666320031197</c:v>
                </c:pt>
                <c:pt idx="3">
                  <c:v>20.59014688678019</c:v>
                </c:pt>
                <c:pt idx="4">
                  <c:v>28.623423891849733</c:v>
                </c:pt>
                <c:pt idx="5">
                  <c:v>39.30846223839854</c:v>
                </c:pt>
                <c:pt idx="6">
                  <c:v>65.748082672559462</c:v>
                </c:pt>
                <c:pt idx="7">
                  <c:v>109.97010269075783</c:v>
                </c:pt>
                <c:pt idx="8">
                  <c:v>167.0609645131938</c:v>
                </c:pt>
                <c:pt idx="9">
                  <c:v>230.39126478616922</c:v>
                </c:pt>
                <c:pt idx="10">
                  <c:v>312.67385935265821</c:v>
                </c:pt>
                <c:pt idx="11">
                  <c:v>394.02053815156631</c:v>
                </c:pt>
                <c:pt idx="12">
                  <c:v>507.50032497075262</c:v>
                </c:pt>
                <c:pt idx="13">
                  <c:v>621.99402053815152</c:v>
                </c:pt>
                <c:pt idx="14">
                  <c:v>740.77733004029631</c:v>
                </c:pt>
                <c:pt idx="15">
                  <c:v>864.70817626413611</c:v>
                </c:pt>
                <c:pt idx="16">
                  <c:v>994.80046795788371</c:v>
                </c:pt>
                <c:pt idx="17">
                  <c:v>1126.5306122448978</c:v>
                </c:pt>
                <c:pt idx="18">
                  <c:v>1251.2413882750552</c:v>
                </c:pt>
                <c:pt idx="19">
                  <c:v>1351.5403613674769</c:v>
                </c:pt>
                <c:pt idx="20">
                  <c:v>1415.0266476017157</c:v>
                </c:pt>
                <c:pt idx="21">
                  <c:v>1449.7335239828415</c:v>
                </c:pt>
                <c:pt idx="22">
                  <c:v>1471.6495515403612</c:v>
                </c:pt>
                <c:pt idx="23">
                  <c:v>1490.7578317951384</c:v>
                </c:pt>
                <c:pt idx="24">
                  <c:v>1513.2198102170803</c:v>
                </c:pt>
                <c:pt idx="25">
                  <c:v>1533.9659430651241</c:v>
                </c:pt>
                <c:pt idx="26">
                  <c:v>1552.9962303392692</c:v>
                </c:pt>
                <c:pt idx="27">
                  <c:v>1572.6504614584685</c:v>
                </c:pt>
                <c:pt idx="28">
                  <c:v>1590.6668399844013</c:v>
                </c:pt>
                <c:pt idx="29">
                  <c:v>1607.1233588976991</c:v>
                </c:pt>
                <c:pt idx="30">
                  <c:v>1614.6886780189782</c:v>
                </c:pt>
                <c:pt idx="31">
                  <c:v>1621.7860392564667</c:v>
                </c:pt>
                <c:pt idx="32">
                  <c:v>1629.3513583777458</c:v>
                </c:pt>
                <c:pt idx="33">
                  <c:v>1637.1506564409201</c:v>
                </c:pt>
                <c:pt idx="34">
                  <c:v>1642.2202001819835</c:v>
                </c:pt>
                <c:pt idx="35">
                  <c:v>1648.4596386325229</c:v>
                </c:pt>
                <c:pt idx="36">
                  <c:v>1654.1531262186402</c:v>
                </c:pt>
                <c:pt idx="37">
                  <c:v>1660.3145716885479</c:v>
                </c:pt>
                <c:pt idx="38">
                  <c:v>1664.8381645651889</c:v>
                </c:pt>
                <c:pt idx="39">
                  <c:v>1669.2837644611984</c:v>
                </c:pt>
                <c:pt idx="40">
                  <c:v>1674.0413362797344</c:v>
                </c:pt>
                <c:pt idx="41">
                  <c:v>1677.8629923306901</c:v>
                </c:pt>
                <c:pt idx="42">
                  <c:v>1681.6846483816457</c:v>
                </c:pt>
                <c:pt idx="43">
                  <c:v>1685.1163395294423</c:v>
                </c:pt>
                <c:pt idx="44">
                  <c:v>1687.612114909658</c:v>
                </c:pt>
                <c:pt idx="45">
                  <c:v>1690.5758481736643</c:v>
                </c:pt>
                <c:pt idx="46">
                  <c:v>1693.305602495775</c:v>
                </c:pt>
                <c:pt idx="47">
                  <c:v>1695.9573638372544</c:v>
                </c:pt>
                <c:pt idx="48">
                  <c:v>1698.1411672949432</c:v>
                </c:pt>
                <c:pt idx="49">
                  <c:v>1699.8570128688418</c:v>
                </c:pt>
                <c:pt idx="50">
                  <c:v>1702.1188093071621</c:v>
                </c:pt>
                <c:pt idx="51">
                  <c:v>1703.7566619004288</c:v>
                </c:pt>
                <c:pt idx="52">
                  <c:v>1704.4585987261146</c:v>
                </c:pt>
                <c:pt idx="53">
                  <c:v>1705.0825425711685</c:v>
                </c:pt>
                <c:pt idx="54">
                  <c:v>1705.2385285324319</c:v>
                </c:pt>
                <c:pt idx="55">
                  <c:v>1705.6284934355906</c:v>
                </c:pt>
                <c:pt idx="56">
                  <c:v>1705.3945144936954</c:v>
                </c:pt>
                <c:pt idx="57">
                  <c:v>1704.8485636292733</c:v>
                </c:pt>
                <c:pt idx="58">
                  <c:v>1705.0825425711685</c:v>
                </c:pt>
                <c:pt idx="59">
                  <c:v>1701.7288444040032</c:v>
                </c:pt>
                <c:pt idx="60">
                  <c:v>1692.1357077862988</c:v>
                </c:pt>
                <c:pt idx="61">
                  <c:v>1680.2807747302743</c:v>
                </c:pt>
                <c:pt idx="62">
                  <c:v>1661.6404523592876</c:v>
                </c:pt>
                <c:pt idx="63">
                  <c:v>1640.8163265306121</c:v>
                </c:pt>
                <c:pt idx="64">
                  <c:v>1620.4601585857272</c:v>
                </c:pt>
                <c:pt idx="65">
                  <c:v>1595.8143767060963</c:v>
                </c:pt>
                <c:pt idx="66">
                  <c:v>1571.4025737683608</c:v>
                </c:pt>
                <c:pt idx="67">
                  <c:v>1549.1745742883138</c:v>
                </c:pt>
                <c:pt idx="68">
                  <c:v>1526.8685818276354</c:v>
                </c:pt>
                <c:pt idx="69">
                  <c:v>1503.002729754322</c:v>
                </c:pt>
                <c:pt idx="70">
                  <c:v>1479.916807487326</c:v>
                </c:pt>
                <c:pt idx="71">
                  <c:v>1458.0787729104379</c:v>
                </c:pt>
              </c:numCache>
            </c:numRef>
          </c:yVal>
          <c:smooth val="0"/>
          <c:extLst>
            <c:ext xmlns:c16="http://schemas.microsoft.com/office/drawing/2014/chart" uri="{C3380CC4-5D6E-409C-BE32-E72D297353CC}">
              <c16:uniqueId val="{00000000-BDB3-462B-8CCC-0C7164F01DB9}"/>
            </c:ext>
          </c:extLst>
        </c:ser>
        <c:dLbls>
          <c:showLegendKey val="0"/>
          <c:showVal val="0"/>
          <c:showCatName val="0"/>
          <c:showSerName val="0"/>
          <c:showPercent val="0"/>
          <c:showBubbleSize val="0"/>
        </c:dLbls>
        <c:axId val="2031175919"/>
        <c:axId val="2031181199"/>
      </c:scatterChart>
      <c:valAx>
        <c:axId val="2031181199"/>
        <c:scaling>
          <c:orientation val="minMax"/>
        </c:scaling>
        <c:delete val="0"/>
        <c:axPos val="l"/>
        <c:majorGridlines>
          <c:spPr>
            <a:ln w="6345" cap="flat">
              <a:solidFill>
                <a:srgbClr val="B3B3B3"/>
              </a:solidFill>
              <a:prstDash val="solid"/>
              <a:round/>
            </a:ln>
          </c:spPr>
        </c:majorGridlines>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175919"/>
        <c:crossesAt val="0"/>
        <c:crossBetween val="midCat"/>
      </c:valAx>
      <c:valAx>
        <c:axId val="2031175919"/>
        <c:scaling>
          <c:orientation val="minMax"/>
        </c:scaling>
        <c:delete val="0"/>
        <c:axPos val="b"/>
        <c:numFmt formatCode="General" sourceLinked="1"/>
        <c:majorTickMark val="none"/>
        <c:minorTickMark val="none"/>
        <c:tickLblPos val="nextTo"/>
        <c:spPr>
          <a:noFill/>
          <a:ln w="6345" cap="flat">
            <a:solidFill>
              <a:srgbClr val="B3B3B3"/>
            </a:solidFill>
            <a:prstDash val="solid"/>
            <a:round/>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crossAx val="2031181199"/>
        <c:crossesAt val="0"/>
        <c:crossBetween val="midCat"/>
      </c:valAx>
      <c:spPr>
        <a:noFill/>
        <a:ln w="9528">
          <a:solidFill>
            <a:srgbClr val="B3B3B3"/>
          </a:solidFill>
          <a:prstDash val="solid"/>
        </a:ln>
      </c:spPr>
    </c:plotArea>
    <c:legend>
      <c:legendPos val="r"/>
      <c:overlay val="0"/>
      <c:spPr>
        <a:no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legend>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ja-JP"/>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3898CF-2BBA-45BB-BAAF-E6ADA13C9526}" type="datetimeFigureOut">
              <a:rPr kumimoji="1" lang="ja-JP" altLang="en-US" smtClean="0"/>
              <a:t>2025/7/29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3FE68-BC36-4EA1-81A5-E11D283383EB}" type="slidenum">
              <a:rPr kumimoji="1" lang="ja-JP" altLang="en-US" smtClean="0"/>
              <a:t>‹#›</a:t>
            </a:fld>
            <a:endParaRPr kumimoji="1" lang="ja-JP" altLang="en-US"/>
          </a:p>
        </p:txBody>
      </p:sp>
    </p:spTree>
    <p:extLst>
      <p:ext uri="{BB962C8B-B14F-4D97-AF65-F5344CB8AC3E}">
        <p14:creationId xmlns:p14="http://schemas.microsoft.com/office/powerpoint/2010/main" val="18958580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will now begin my </a:t>
            </a:r>
            <a:r>
              <a:rPr kumimoji="1" lang="en-US" altLang="ja-JP" dirty="0" err="1"/>
              <a:t>presentation.My</a:t>
            </a:r>
            <a:r>
              <a:rPr kumimoji="1" lang="en-US" altLang="ja-JP" dirty="0"/>
              <a:t> research is on the effect of red rust on the tensile strength of cables.</a:t>
            </a:r>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1</a:t>
            </a:fld>
            <a:endParaRPr kumimoji="1" lang="ja-JP" altLang="en-US"/>
          </a:p>
        </p:txBody>
      </p:sp>
    </p:spTree>
    <p:extLst>
      <p:ext uri="{BB962C8B-B14F-4D97-AF65-F5344CB8AC3E}">
        <p14:creationId xmlns:p14="http://schemas.microsoft.com/office/powerpoint/2010/main" val="3343371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From these we can say the </a:t>
            </a:r>
            <a:r>
              <a:rPr kumimoji="1" lang="en-US" altLang="ja-JP" dirty="0" err="1"/>
              <a:t>followingThe</a:t>
            </a:r>
            <a:r>
              <a:rPr kumimoji="1" lang="en-US" altLang="ja-JP" dirty="0"/>
              <a:t> type and percentage of rust can be finely </a:t>
            </a:r>
            <a:r>
              <a:rPr kumimoji="1" lang="en-US" altLang="ja-JP" dirty="0" err="1"/>
              <a:t>divided.It</a:t>
            </a:r>
            <a:r>
              <a:rPr kumimoji="1" lang="en-US" altLang="ja-JP" dirty="0"/>
              <a:t> is possible to determine how much rust affects the strength. The type and percentage of rust can be finely divided.</a:t>
            </a:r>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10</a:t>
            </a:fld>
            <a:endParaRPr kumimoji="1" lang="ja-JP" altLang="en-US"/>
          </a:p>
        </p:txBody>
      </p:sp>
    </p:spTree>
    <p:extLst>
      <p:ext uri="{BB962C8B-B14F-4D97-AF65-F5344CB8AC3E}">
        <p14:creationId xmlns:p14="http://schemas.microsoft.com/office/powerpoint/2010/main" val="1205595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we will explain about the tension test.</a:t>
            </a:r>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11</a:t>
            </a:fld>
            <a:endParaRPr kumimoji="1" lang="ja-JP" altLang="en-US"/>
          </a:p>
        </p:txBody>
      </p:sp>
    </p:spTree>
    <p:extLst>
      <p:ext uri="{BB962C8B-B14F-4D97-AF65-F5344CB8AC3E}">
        <p14:creationId xmlns:p14="http://schemas.microsoft.com/office/powerpoint/2010/main" val="501539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Fix the cables to the </a:t>
            </a:r>
            <a:r>
              <a:rPr kumimoji="1" lang="en-US" altLang="ja-JP" dirty="0" err="1"/>
              <a:t>opportunity.Then</a:t>
            </a:r>
            <a:r>
              <a:rPr kumimoji="1" lang="en-US" altLang="ja-JP" dirty="0"/>
              <a:t>, we operate the lower fixed part downwards.</a:t>
            </a:r>
          </a:p>
          <a:p>
            <a:r>
              <a:rPr kumimoji="1" lang="en-US" altLang="ja-JP" dirty="0"/>
              <a:t>The cable is pulled and stretched </a:t>
            </a:r>
            <a:r>
              <a:rPr kumimoji="1" lang="en-US" altLang="ja-JP" dirty="0" err="1"/>
              <a:t>vertically.When</a:t>
            </a:r>
            <a:r>
              <a:rPr kumimoji="1" lang="en-US" altLang="ja-JP" dirty="0"/>
              <a:t> it reaches the limit, it breaks.</a:t>
            </a:r>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12</a:t>
            </a:fld>
            <a:endParaRPr kumimoji="1" lang="ja-JP" altLang="en-US"/>
          </a:p>
        </p:txBody>
      </p:sp>
    </p:spTree>
    <p:extLst>
      <p:ext uri="{BB962C8B-B14F-4D97-AF65-F5344CB8AC3E}">
        <p14:creationId xmlns:p14="http://schemas.microsoft.com/office/powerpoint/2010/main" val="3986659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See this video.</a:t>
            </a:r>
          </a:p>
          <a:p>
            <a:r>
              <a:rPr kumimoji="1" lang="en-US" altLang="ja-JP" dirty="0"/>
              <a:t>This is a 16x speed-up of the video of the experiment.</a:t>
            </a:r>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13</a:t>
            </a:fld>
            <a:endParaRPr kumimoji="1" lang="ja-JP" altLang="en-US"/>
          </a:p>
        </p:txBody>
      </p:sp>
    </p:spTree>
    <p:extLst>
      <p:ext uri="{BB962C8B-B14F-4D97-AF65-F5344CB8AC3E}">
        <p14:creationId xmlns:p14="http://schemas.microsoft.com/office/powerpoint/2010/main" val="3058364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荷重ーひずみ</a:t>
            </a:r>
            <a:endParaRPr kumimoji="1" lang="en-US" altLang="ja-JP" dirty="0"/>
          </a:p>
          <a:p>
            <a:r>
              <a:rPr kumimoji="1" lang="en-US" altLang="ja-JP" dirty="0"/>
              <a:t>Next, look at these </a:t>
            </a:r>
            <a:r>
              <a:rPr kumimoji="1" lang="en-US" altLang="ja-JP" dirty="0" err="1"/>
              <a:t>graphs.These</a:t>
            </a:r>
            <a:r>
              <a:rPr kumimoji="1" lang="en-US" altLang="ja-JP" dirty="0"/>
              <a:t> are load-strain distributions.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The maximum load was about 65 </a:t>
            </a:r>
            <a:r>
              <a:rPr lang="en-US" altLang="ja-JP" sz="1200" dirty="0" err="1"/>
              <a:t>kN</a:t>
            </a:r>
            <a:r>
              <a:rPr lang="en-US" altLang="ja-JP" sz="1200" dirty="0"/>
              <a:t> in all cases.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The load at rupture was 50 </a:t>
            </a:r>
            <a:r>
              <a:rPr lang="en-US" altLang="ja-JP" sz="1200" dirty="0" err="1"/>
              <a:t>kN</a:t>
            </a:r>
            <a:r>
              <a:rPr lang="en-US" altLang="ja-JP" sz="1200" dirty="0"/>
              <a:t> for all of them.</a:t>
            </a:r>
          </a:p>
          <a:p>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14</a:t>
            </a:fld>
            <a:endParaRPr kumimoji="1" lang="ja-JP" altLang="en-US"/>
          </a:p>
        </p:txBody>
      </p:sp>
    </p:spTree>
    <p:extLst>
      <p:ext uri="{BB962C8B-B14F-4D97-AF65-F5344CB8AC3E}">
        <p14:creationId xmlns:p14="http://schemas.microsoft.com/office/powerpoint/2010/main" val="2818352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E217E-F9F3-68DC-48B7-8B5C20593FE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34012F-9258-99DD-15F6-1FF50172287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573F50A-3C84-25DD-6047-093C7323FFD3}"/>
              </a:ext>
            </a:extLst>
          </p:cNvPr>
          <p:cNvSpPr>
            <a:spLocks noGrp="1"/>
          </p:cNvSpPr>
          <p:nvPr>
            <p:ph type="body" idx="1"/>
          </p:nvPr>
        </p:nvSpPr>
        <p:spPr/>
        <p:txBody>
          <a:bodyPr/>
          <a:lstStyle/>
          <a:p>
            <a:r>
              <a:rPr kumimoji="1" lang="ja-JP" altLang="en-US" dirty="0"/>
              <a:t>応力ーひずみ</a:t>
            </a:r>
            <a:endParaRPr kumimoji="1" lang="en-US" altLang="ja-JP" dirty="0"/>
          </a:p>
          <a:p>
            <a:r>
              <a:rPr kumimoji="1" lang="en-US" altLang="ja-JP" b="1" dirty="0"/>
              <a:t>Next, look at these </a:t>
            </a:r>
            <a:r>
              <a:rPr kumimoji="1" lang="en-US" altLang="ja-JP" b="1" dirty="0" err="1"/>
              <a:t>graphs.These</a:t>
            </a:r>
            <a:r>
              <a:rPr kumimoji="1" lang="en-US" altLang="ja-JP" b="1" dirty="0"/>
              <a:t> are stress-strain distributions.</a:t>
            </a:r>
            <a:endParaRPr kumimoji="1" lang="ja-JP" altLang="en-US" b="1" dirty="0"/>
          </a:p>
        </p:txBody>
      </p:sp>
      <p:sp>
        <p:nvSpPr>
          <p:cNvPr id="4" name="スライド番号プレースホルダー 3">
            <a:extLst>
              <a:ext uri="{FF2B5EF4-FFF2-40B4-BE49-F238E27FC236}">
                <a16:creationId xmlns:a16="http://schemas.microsoft.com/office/drawing/2014/main" id="{41D4A9B8-A9E9-5A45-D542-474EBB931418}"/>
              </a:ext>
            </a:extLst>
          </p:cNvPr>
          <p:cNvSpPr>
            <a:spLocks noGrp="1"/>
          </p:cNvSpPr>
          <p:nvPr>
            <p:ph type="sldNum" sz="quarter" idx="5"/>
          </p:nvPr>
        </p:nvSpPr>
        <p:spPr/>
        <p:txBody>
          <a:bodyPr/>
          <a:lstStyle/>
          <a:p>
            <a:fld id="{55D3FE68-BC36-4EA1-81A5-E11D283383EB}" type="slidenum">
              <a:rPr kumimoji="1" lang="ja-JP" altLang="en-US" smtClean="0"/>
              <a:t>15</a:t>
            </a:fld>
            <a:endParaRPr kumimoji="1" lang="ja-JP" altLang="en-US"/>
          </a:p>
        </p:txBody>
      </p:sp>
    </p:spTree>
    <p:extLst>
      <p:ext uri="{BB962C8B-B14F-4D97-AF65-F5344CB8AC3E}">
        <p14:creationId xmlns:p14="http://schemas.microsoft.com/office/powerpoint/2010/main" val="2666416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C5AD9-D4BD-5EAC-0F58-F39FE4DCDD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B10F7C-E044-FD47-1874-BB820031793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252D398-D0BA-C670-6DBA-730EFA3E3469}"/>
              </a:ext>
            </a:extLst>
          </p:cNvPr>
          <p:cNvSpPr>
            <a:spLocks noGrp="1"/>
          </p:cNvSpPr>
          <p:nvPr>
            <p:ph type="body" idx="1"/>
          </p:nvPr>
        </p:nvSpPr>
        <p:spPr/>
        <p:txBody>
          <a:bodyPr/>
          <a:lstStyle/>
          <a:p>
            <a:r>
              <a:rPr kumimoji="1" lang="en-US" altLang="ja-JP" dirty="0"/>
              <a:t>The following table shows a summary of the stresses at maximum strain.</a:t>
            </a:r>
            <a:endParaRPr kumimoji="1" lang="ja-JP" altLang="en-US" dirty="0"/>
          </a:p>
        </p:txBody>
      </p:sp>
      <p:sp>
        <p:nvSpPr>
          <p:cNvPr id="4" name="スライド番号プレースホルダー 3">
            <a:extLst>
              <a:ext uri="{FF2B5EF4-FFF2-40B4-BE49-F238E27FC236}">
                <a16:creationId xmlns:a16="http://schemas.microsoft.com/office/drawing/2014/main" id="{6573B18F-4793-9DD7-C4B3-03874ED79219}"/>
              </a:ext>
            </a:extLst>
          </p:cNvPr>
          <p:cNvSpPr>
            <a:spLocks noGrp="1"/>
          </p:cNvSpPr>
          <p:nvPr>
            <p:ph type="sldNum" sz="quarter" idx="5"/>
          </p:nvPr>
        </p:nvSpPr>
        <p:spPr/>
        <p:txBody>
          <a:bodyPr/>
          <a:lstStyle/>
          <a:p>
            <a:fld id="{55D3FE68-BC36-4EA1-81A5-E11D283383EB}" type="slidenum">
              <a:rPr kumimoji="1" lang="ja-JP" altLang="en-US" smtClean="0"/>
              <a:t>16</a:t>
            </a:fld>
            <a:endParaRPr kumimoji="1" lang="ja-JP" altLang="en-US"/>
          </a:p>
        </p:txBody>
      </p:sp>
    </p:spTree>
    <p:extLst>
      <p:ext uri="{BB962C8B-B14F-4D97-AF65-F5344CB8AC3E}">
        <p14:creationId xmlns:p14="http://schemas.microsoft.com/office/powerpoint/2010/main" val="2161381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The stress at the maximum strain value varied slightly from level to level.</a:t>
            </a:r>
          </a:p>
          <a:p>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17</a:t>
            </a:fld>
            <a:endParaRPr kumimoji="1" lang="ja-JP" altLang="en-US"/>
          </a:p>
        </p:txBody>
      </p:sp>
    </p:spTree>
    <p:extLst>
      <p:ext uri="{BB962C8B-B14F-4D97-AF65-F5344CB8AC3E}">
        <p14:creationId xmlns:p14="http://schemas.microsoft.com/office/powerpoint/2010/main" val="3727226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28C51-72AD-B9FF-FAE2-5963CB3FB58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AC520C6-ADFC-510E-C305-A8732EDB790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56EDFE0-29E2-4DBD-353F-F4395C963D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The stress at the maximum strain value varied slightly from level to level.</a:t>
            </a:r>
            <a:br>
              <a:rPr lang="en-US" altLang="ja-JP" sz="1200" dirty="0"/>
            </a:br>
            <a:r>
              <a:rPr lang="en-US" altLang="ja-JP" sz="1200" dirty="0"/>
              <a:t>The stress at level 1 averages 1702.55 </a:t>
            </a:r>
            <a:r>
              <a:rPr lang="en-US" altLang="ja-JP" sz="1200" dirty="0" err="1"/>
              <a:t>kN.The</a:t>
            </a:r>
            <a:r>
              <a:rPr lang="en-US" altLang="ja-JP" sz="1200" dirty="0"/>
              <a:t> stress at level2 averages 1611.1 </a:t>
            </a:r>
            <a:r>
              <a:rPr lang="en-US" altLang="ja-JP" sz="1200" dirty="0" err="1"/>
              <a:t>kN.The</a:t>
            </a:r>
            <a:r>
              <a:rPr lang="en-US" altLang="ja-JP" sz="1200" dirty="0"/>
              <a:t> stress at level 3 averages 1547.7 </a:t>
            </a:r>
            <a:r>
              <a:rPr lang="en-US" altLang="ja-JP" sz="1200" dirty="0" err="1"/>
              <a:t>kN.</a:t>
            </a:r>
            <a:endParaRPr lang="en-US" altLang="ja-JP" sz="1200" dirty="0"/>
          </a:p>
          <a:p>
            <a:endParaRPr kumimoji="1" lang="ja-JP" altLang="en-US" dirty="0"/>
          </a:p>
        </p:txBody>
      </p:sp>
      <p:sp>
        <p:nvSpPr>
          <p:cNvPr id="4" name="スライド番号プレースホルダー 3">
            <a:extLst>
              <a:ext uri="{FF2B5EF4-FFF2-40B4-BE49-F238E27FC236}">
                <a16:creationId xmlns:a16="http://schemas.microsoft.com/office/drawing/2014/main" id="{CEAEEF65-1816-0A86-FC89-C1817F4DE215}"/>
              </a:ext>
            </a:extLst>
          </p:cNvPr>
          <p:cNvSpPr>
            <a:spLocks noGrp="1"/>
          </p:cNvSpPr>
          <p:nvPr>
            <p:ph type="sldNum" sz="quarter" idx="5"/>
          </p:nvPr>
        </p:nvSpPr>
        <p:spPr/>
        <p:txBody>
          <a:bodyPr/>
          <a:lstStyle/>
          <a:p>
            <a:fld id="{55D3FE68-BC36-4EA1-81A5-E11D283383EB}" type="slidenum">
              <a:rPr kumimoji="1" lang="ja-JP" altLang="en-US" smtClean="0"/>
              <a:t>18</a:t>
            </a:fld>
            <a:endParaRPr kumimoji="1" lang="ja-JP" altLang="en-US"/>
          </a:p>
        </p:txBody>
      </p:sp>
    </p:spTree>
    <p:extLst>
      <p:ext uri="{BB962C8B-B14F-4D97-AF65-F5344CB8AC3E}">
        <p14:creationId xmlns:p14="http://schemas.microsoft.com/office/powerpoint/2010/main" val="714738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42ECD-2CD6-BF12-64CD-8648CB053C6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924A34-DA8E-43B8-F42C-1289A715839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E4FC3C3-B778-A64D-5D20-73BADD6F8D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The stress at the maximum strain value varied slightly from level to level.</a:t>
            </a:r>
            <a:br>
              <a:rPr lang="en-US" altLang="ja-JP" sz="1200" dirty="0"/>
            </a:br>
            <a:r>
              <a:rPr lang="en-US" altLang="ja-JP" sz="1200" dirty="0"/>
              <a:t>The stress at level 1 averages 1702.55 </a:t>
            </a:r>
            <a:r>
              <a:rPr lang="en-US" altLang="ja-JP" sz="1200" dirty="0" err="1"/>
              <a:t>kN.The</a:t>
            </a:r>
            <a:r>
              <a:rPr lang="en-US" altLang="ja-JP" sz="1200" dirty="0"/>
              <a:t> stress at level2 averages 1611.1 </a:t>
            </a:r>
            <a:r>
              <a:rPr lang="en-US" altLang="ja-JP" sz="1200" dirty="0" err="1"/>
              <a:t>kN.The</a:t>
            </a:r>
            <a:r>
              <a:rPr lang="en-US" altLang="ja-JP" sz="1200" dirty="0"/>
              <a:t> stress at level 3 averages 1547.7 </a:t>
            </a:r>
            <a:r>
              <a:rPr lang="en-US" altLang="ja-JP" sz="1200" dirty="0" err="1"/>
              <a:t>kN.</a:t>
            </a:r>
            <a:endParaRPr lang="en-US" altLang="ja-JP" sz="1200" dirty="0"/>
          </a:p>
          <a:p>
            <a:endParaRPr kumimoji="1" lang="ja-JP" altLang="en-US" dirty="0"/>
          </a:p>
        </p:txBody>
      </p:sp>
      <p:sp>
        <p:nvSpPr>
          <p:cNvPr id="4" name="スライド番号プレースホルダー 3">
            <a:extLst>
              <a:ext uri="{FF2B5EF4-FFF2-40B4-BE49-F238E27FC236}">
                <a16:creationId xmlns:a16="http://schemas.microsoft.com/office/drawing/2014/main" id="{FED4FD23-6179-BEC4-9F48-A36B0AB7236D}"/>
              </a:ext>
            </a:extLst>
          </p:cNvPr>
          <p:cNvSpPr>
            <a:spLocks noGrp="1"/>
          </p:cNvSpPr>
          <p:nvPr>
            <p:ph type="sldNum" sz="quarter" idx="5"/>
          </p:nvPr>
        </p:nvSpPr>
        <p:spPr/>
        <p:txBody>
          <a:bodyPr/>
          <a:lstStyle/>
          <a:p>
            <a:fld id="{55D3FE68-BC36-4EA1-81A5-E11D283383EB}" type="slidenum">
              <a:rPr kumimoji="1" lang="ja-JP" altLang="en-US" smtClean="0"/>
              <a:t>19</a:t>
            </a:fld>
            <a:endParaRPr kumimoji="1" lang="ja-JP" altLang="en-US"/>
          </a:p>
        </p:txBody>
      </p:sp>
    </p:spTree>
    <p:extLst>
      <p:ext uri="{BB962C8B-B14F-4D97-AF65-F5344CB8AC3E}">
        <p14:creationId xmlns:p14="http://schemas.microsoft.com/office/powerpoint/2010/main" val="2745793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of all, an introduction. </a:t>
            </a:r>
            <a:br>
              <a:rPr kumimoji="1" lang="en-US" altLang="ja-JP" dirty="0"/>
            </a:br>
            <a:r>
              <a:rPr kumimoji="1" lang="en-US" altLang="ja-JP" dirty="0"/>
              <a:t>I will explain why I am doing this research.</a:t>
            </a:r>
            <a:br>
              <a:rPr kumimoji="1" lang="en-US" altLang="ja-JP" dirty="0"/>
            </a:br>
            <a:r>
              <a:rPr kumimoji="1" lang="en-US" altLang="ja-JP" dirty="0"/>
              <a:t>In my opinion, cables are a weak point in cable-stayed bridges. </a:t>
            </a:r>
          </a:p>
          <a:p>
            <a:r>
              <a:rPr kumimoji="1" lang="en-US" altLang="ja-JP" dirty="0"/>
              <a:t>The reason is that if the cables deteriorate and break, a chain reaction collapse can occur. </a:t>
            </a:r>
          </a:p>
          <a:p>
            <a:r>
              <a:rPr kumimoji="1" lang="en-US" altLang="ja-JP" dirty="0"/>
              <a:t>This can lead to the collapse of the bridge.</a:t>
            </a:r>
            <a:br>
              <a:rPr kumimoji="1" lang="en-US" altLang="ja-JP" dirty="0"/>
            </a:br>
            <a:r>
              <a:rPr kumimoji="1" lang="en-US" altLang="ja-JP" dirty="0"/>
              <a:t>I think understanding how rust affects cables would be helpful in inspections and repairs.</a:t>
            </a:r>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2</a:t>
            </a:fld>
            <a:endParaRPr kumimoji="1" lang="ja-JP" altLang="en-US"/>
          </a:p>
        </p:txBody>
      </p:sp>
    </p:spTree>
    <p:extLst>
      <p:ext uri="{BB962C8B-B14F-4D97-AF65-F5344CB8AC3E}">
        <p14:creationId xmlns:p14="http://schemas.microsoft.com/office/powerpoint/2010/main" val="949966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5FC4B-22A1-2625-E318-B707F35C534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5B97E8-30C9-265B-9E75-07CA042F0A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4D55AB9-8A1D-85B1-2125-D9C3DE2F7F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The stress at the maximum strain value varied slightly from level to level.</a:t>
            </a:r>
            <a:br>
              <a:rPr lang="en-US" altLang="ja-JP" sz="1200" dirty="0"/>
            </a:br>
            <a:r>
              <a:rPr lang="en-US" altLang="ja-JP" sz="1200" dirty="0"/>
              <a:t>The stress at level 1 averages 1702.55 </a:t>
            </a:r>
            <a:r>
              <a:rPr lang="en-US" altLang="ja-JP" sz="1200" dirty="0" err="1"/>
              <a:t>kN.The</a:t>
            </a:r>
            <a:r>
              <a:rPr lang="en-US" altLang="ja-JP" sz="1200" dirty="0"/>
              <a:t> stress at level2 averages 1611.1 </a:t>
            </a:r>
            <a:r>
              <a:rPr lang="en-US" altLang="ja-JP" sz="1200" dirty="0" err="1"/>
              <a:t>kN.The</a:t>
            </a:r>
            <a:r>
              <a:rPr lang="en-US" altLang="ja-JP" sz="1200" dirty="0"/>
              <a:t> stress at level 3 averages 1547.7 </a:t>
            </a:r>
            <a:r>
              <a:rPr lang="en-US" altLang="ja-JP" sz="1200" dirty="0" err="1"/>
              <a:t>kN.</a:t>
            </a:r>
            <a:br>
              <a:rPr lang="en-US" altLang="ja-JP" sz="1200" dirty="0"/>
            </a:br>
            <a:r>
              <a:rPr lang="en-US" altLang="ja-JP" sz="1200" dirty="0"/>
              <a:t>It was found that there is a difference of about 150 </a:t>
            </a:r>
            <a:r>
              <a:rPr lang="en-US" altLang="ja-JP" sz="1200" dirty="0" err="1"/>
              <a:t>kN</a:t>
            </a:r>
            <a:r>
              <a:rPr lang="en-US" altLang="ja-JP" sz="1200" dirty="0"/>
              <a:t> between a sound cable and a level 3 cable.</a:t>
            </a:r>
          </a:p>
          <a:p>
            <a:endParaRPr kumimoji="1" lang="ja-JP" altLang="en-US" dirty="0"/>
          </a:p>
        </p:txBody>
      </p:sp>
      <p:sp>
        <p:nvSpPr>
          <p:cNvPr id="4" name="スライド番号プレースホルダー 3">
            <a:extLst>
              <a:ext uri="{FF2B5EF4-FFF2-40B4-BE49-F238E27FC236}">
                <a16:creationId xmlns:a16="http://schemas.microsoft.com/office/drawing/2014/main" id="{BD93AA53-FECE-F0B8-A0A1-1DCEADC4F81D}"/>
              </a:ext>
            </a:extLst>
          </p:cNvPr>
          <p:cNvSpPr>
            <a:spLocks noGrp="1"/>
          </p:cNvSpPr>
          <p:nvPr>
            <p:ph type="sldNum" sz="quarter" idx="5"/>
          </p:nvPr>
        </p:nvSpPr>
        <p:spPr/>
        <p:txBody>
          <a:bodyPr/>
          <a:lstStyle/>
          <a:p>
            <a:fld id="{55D3FE68-BC36-4EA1-81A5-E11D283383EB}" type="slidenum">
              <a:rPr kumimoji="1" lang="ja-JP" altLang="en-US" smtClean="0"/>
              <a:t>20</a:t>
            </a:fld>
            <a:endParaRPr kumimoji="1" lang="ja-JP" altLang="en-US"/>
          </a:p>
        </p:txBody>
      </p:sp>
    </p:spTree>
    <p:extLst>
      <p:ext uri="{BB962C8B-B14F-4D97-AF65-F5344CB8AC3E}">
        <p14:creationId xmlns:p14="http://schemas.microsoft.com/office/powerpoint/2010/main" val="2321904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results obtained from the experiment are as follows</a:t>
            </a:r>
          </a:p>
          <a:p>
            <a:r>
              <a:rPr lang="en-US" altLang="ja-JP" sz="1200" dirty="0"/>
              <a:t>The load at rupture was 50 </a:t>
            </a:r>
            <a:r>
              <a:rPr lang="en-US" altLang="ja-JP" sz="1200" dirty="0" err="1"/>
              <a:t>kN</a:t>
            </a:r>
            <a:r>
              <a:rPr lang="en-US" altLang="ja-JP" sz="1200" dirty="0"/>
              <a:t> for all of them.</a:t>
            </a:r>
          </a:p>
          <a:p>
            <a:r>
              <a:rPr lang="en-US" altLang="ja-JP" sz="1200" dirty="0"/>
              <a:t>The maximum load was about 65 </a:t>
            </a:r>
            <a:r>
              <a:rPr lang="en-US" altLang="ja-JP" sz="1200" dirty="0" err="1"/>
              <a:t>kN</a:t>
            </a:r>
            <a:r>
              <a:rPr lang="en-US" altLang="ja-JP" sz="1200" dirty="0"/>
              <a:t> in all cases.</a:t>
            </a:r>
          </a:p>
          <a:p>
            <a:r>
              <a:rPr lang="en-US" altLang="ja-JP" sz="1200" dirty="0"/>
              <a:t>The stress at the maximum strain value varied slightly from level to level.</a:t>
            </a:r>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21</a:t>
            </a:fld>
            <a:endParaRPr kumimoji="1" lang="ja-JP" altLang="en-US"/>
          </a:p>
        </p:txBody>
      </p:sp>
    </p:spTree>
    <p:extLst>
      <p:ext uri="{BB962C8B-B14F-4D97-AF65-F5344CB8AC3E}">
        <p14:creationId xmlns:p14="http://schemas.microsoft.com/office/powerpoint/2010/main" val="123087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Future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t>To create a graph of the relationship between the percentage of rust and maximum strain.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Thank you for your attention.</a:t>
            </a:r>
            <a:endParaRPr kumimoji="1" lang="ja-JP" altLang="en-US" sz="1200" dirty="0"/>
          </a:p>
          <a:p>
            <a:endParaRPr lang="en-US" altLang="ja-JP"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22</a:t>
            </a:fld>
            <a:endParaRPr kumimoji="1" lang="ja-JP" altLang="en-US"/>
          </a:p>
        </p:txBody>
      </p:sp>
    </p:spTree>
    <p:extLst>
      <p:ext uri="{BB962C8B-B14F-4D97-AF65-F5344CB8AC3E}">
        <p14:creationId xmlns:p14="http://schemas.microsoft.com/office/powerpoint/2010/main" val="1245187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84526-2A91-F765-91D0-C534CCCFF5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2826408-A182-F9C7-CBA4-EF76B6646F9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1C302C-757F-B6E2-1F11-7A21FE8BB446}"/>
              </a:ext>
            </a:extLst>
          </p:cNvPr>
          <p:cNvSpPr>
            <a:spLocks noGrp="1"/>
          </p:cNvSpPr>
          <p:nvPr>
            <p:ph type="body" idx="1"/>
          </p:nvPr>
        </p:nvSpPr>
        <p:spPr/>
        <p:txBody>
          <a:bodyPr/>
          <a:lstStyle/>
          <a:p>
            <a:r>
              <a:rPr kumimoji="1" lang="en-US" altLang="ja-JP" dirty="0"/>
              <a:t>Q,</a:t>
            </a:r>
            <a:r>
              <a:rPr kumimoji="1" lang="ja-JP" altLang="en-US" dirty="0"/>
              <a:t>なぜ差が出たと思う？</a:t>
            </a:r>
            <a:endParaRPr kumimoji="1" lang="en-US" altLang="ja-JP" dirty="0"/>
          </a:p>
          <a:p>
            <a:r>
              <a:rPr kumimoji="1" lang="ja-JP" altLang="en-US" dirty="0"/>
              <a:t>要因は錆びの面積の計算方法の違いにあると私は思う。</a:t>
            </a:r>
            <a:endParaRPr kumimoji="1" lang="en-US" altLang="ja-JP" dirty="0"/>
          </a:p>
          <a:p>
            <a:r>
              <a:rPr kumimoji="1" lang="en-US" altLang="ja-JP" dirty="0"/>
              <a:t>Python</a:t>
            </a:r>
            <a:r>
              <a:rPr kumimoji="1" lang="ja-JP" altLang="en-US" dirty="0"/>
              <a:t>は錆びを画像のように白く染めて、その面積を計算している。</a:t>
            </a:r>
            <a:endParaRPr kumimoji="1" lang="en-US" altLang="ja-JP" dirty="0"/>
          </a:p>
          <a:p>
            <a:r>
              <a:rPr kumimoji="1" lang="ja-JP" altLang="en-US" dirty="0"/>
              <a:t>手計算では画像のように錆びの部分を丸く囲み、縦と横の長さをかけることで錆びの面積を求めている。</a:t>
            </a:r>
            <a:endParaRPr kumimoji="1" lang="en-US" altLang="ja-JP" dirty="0"/>
          </a:p>
          <a:p>
            <a:r>
              <a:rPr kumimoji="1" lang="ja-JP" altLang="en-US" dirty="0"/>
              <a:t>後者の方法では錆びていない部分を錆びと判断してしまう、</a:t>
            </a:r>
            <a:endParaRPr kumimoji="1" lang="en-US" altLang="ja-JP" dirty="0"/>
          </a:p>
          <a:p>
            <a:r>
              <a:rPr kumimoji="1" lang="ja-JP" altLang="en-US" dirty="0"/>
              <a:t>また、目視のため見逃してしまうサビもある。</a:t>
            </a:r>
            <a:endParaRPr kumimoji="1" lang="en-US" altLang="ja-JP" dirty="0"/>
          </a:p>
          <a:p>
            <a:r>
              <a:rPr kumimoji="1" lang="ja-JP" altLang="en-US" dirty="0"/>
              <a:t>そのため、値が大きく出たり、小さく出たりする。</a:t>
            </a:r>
            <a:endParaRPr kumimoji="1" lang="en-US" altLang="ja-JP" dirty="0"/>
          </a:p>
          <a:p>
            <a:r>
              <a:rPr kumimoji="1" lang="ja-JP" altLang="en-US" dirty="0"/>
              <a:t>このように違う方法を用いているため、誤差が生まれる。</a:t>
            </a:r>
            <a:endParaRPr kumimoji="1" lang="en-US" altLang="ja-JP" dirty="0"/>
          </a:p>
          <a:p>
            <a:endParaRPr kumimoji="1" lang="en-US" altLang="ja-JP" dirty="0"/>
          </a:p>
          <a:p>
            <a:r>
              <a:rPr kumimoji="1" lang="en-US" altLang="ja-JP" dirty="0"/>
              <a:t>I believe the factor lies in the difference in the way the area of the rust is </a:t>
            </a:r>
            <a:r>
              <a:rPr kumimoji="1" lang="en-US" altLang="ja-JP" dirty="0" err="1"/>
              <a:t>calculated.Python</a:t>
            </a:r>
            <a:r>
              <a:rPr kumimoji="1" lang="en-US" altLang="ja-JP" dirty="0"/>
              <a:t> calculates the area of rust by dyeing the rust white as shown in the </a:t>
            </a:r>
            <a:r>
              <a:rPr kumimoji="1" lang="en-US" altLang="ja-JP" dirty="0" err="1"/>
              <a:t>image.In</a:t>
            </a:r>
            <a:r>
              <a:rPr kumimoji="1" lang="en-US" altLang="ja-JP" dirty="0"/>
              <a:t> manual calculation, the area of rust is calculated by circling the rusty area as shown in the image and multiplying the length and width of the rust by the length and width of the </a:t>
            </a:r>
            <a:r>
              <a:rPr kumimoji="1" lang="en-US" altLang="ja-JP" dirty="0" err="1"/>
              <a:t>rust.The</a:t>
            </a:r>
            <a:r>
              <a:rPr kumimoji="1" lang="en-US" altLang="ja-JP" dirty="0"/>
              <a:t> latter method determines rust in areas that are not rusted, and there is also rust that is missed due to visual </a:t>
            </a:r>
            <a:r>
              <a:rPr kumimoji="1" lang="en-US" altLang="ja-JP" dirty="0" err="1"/>
              <a:t>inspection.Therefore</a:t>
            </a:r>
            <a:r>
              <a:rPr kumimoji="1" lang="en-US" altLang="ja-JP" dirty="0"/>
              <a:t>, the value may be large or </a:t>
            </a:r>
            <a:r>
              <a:rPr kumimoji="1" lang="en-US" altLang="ja-JP" dirty="0" err="1"/>
              <a:t>small.This</a:t>
            </a:r>
            <a:r>
              <a:rPr kumimoji="1" lang="en-US" altLang="ja-JP" dirty="0"/>
              <a:t> different method results in an error.</a:t>
            </a:r>
          </a:p>
        </p:txBody>
      </p:sp>
      <p:sp>
        <p:nvSpPr>
          <p:cNvPr id="4" name="スライド番号プレースホルダー 3">
            <a:extLst>
              <a:ext uri="{FF2B5EF4-FFF2-40B4-BE49-F238E27FC236}">
                <a16:creationId xmlns:a16="http://schemas.microsoft.com/office/drawing/2014/main" id="{F6F5790E-47C2-C623-0F6E-507BC812883F}"/>
              </a:ext>
            </a:extLst>
          </p:cNvPr>
          <p:cNvSpPr>
            <a:spLocks noGrp="1"/>
          </p:cNvSpPr>
          <p:nvPr>
            <p:ph type="sldNum" sz="quarter" idx="5"/>
          </p:nvPr>
        </p:nvSpPr>
        <p:spPr/>
        <p:txBody>
          <a:bodyPr/>
          <a:lstStyle/>
          <a:p>
            <a:fld id="{55D3FE68-BC36-4EA1-81A5-E11D283383EB}" type="slidenum">
              <a:rPr kumimoji="1" lang="ja-JP" altLang="en-US" smtClean="0"/>
              <a:t>23</a:t>
            </a:fld>
            <a:endParaRPr kumimoji="1" lang="ja-JP" altLang="en-US"/>
          </a:p>
        </p:txBody>
      </p:sp>
    </p:spTree>
    <p:extLst>
      <p:ext uri="{BB962C8B-B14F-4D97-AF65-F5344CB8AC3E}">
        <p14:creationId xmlns:p14="http://schemas.microsoft.com/office/powerpoint/2010/main" val="163679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I will explain the purpose.</a:t>
            </a:r>
          </a:p>
          <a:p>
            <a:pPr>
              <a:lnSpc>
                <a:spcPct val="150000"/>
              </a:lnSpc>
            </a:pPr>
            <a:r>
              <a:rPr lang="en-US" altLang="ja-JP" sz="1200" dirty="0"/>
              <a:t>Study the relationship between red rust and tensile strength.</a:t>
            </a:r>
          </a:p>
          <a:p>
            <a:pPr>
              <a:lnSpc>
                <a:spcPct val="150000"/>
              </a:lnSpc>
            </a:pPr>
            <a:r>
              <a:rPr lang="en-US" altLang="ja-JP" sz="1200" dirty="0"/>
              <a:t>Clarify how rust composition affects cable performance</a:t>
            </a:r>
          </a:p>
          <a:p>
            <a:pPr>
              <a:lnSpc>
                <a:spcPct val="150000"/>
              </a:lnSpc>
            </a:pPr>
            <a:r>
              <a:rPr lang="en-US" altLang="ja-JP" sz="1200" dirty="0"/>
              <a:t>Investigate the percentage of red rust that affects strength.</a:t>
            </a:r>
            <a:br>
              <a:rPr lang="en-US" altLang="ja-JP" sz="1200" dirty="0"/>
            </a:br>
            <a:r>
              <a:rPr lang="en-US" altLang="ja-JP" sz="1200" dirty="0"/>
              <a:t>This will give us an idea of whether they need to be repaired or replaced if rusting occurs.</a:t>
            </a:r>
          </a:p>
          <a:p>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3</a:t>
            </a:fld>
            <a:endParaRPr kumimoji="1" lang="ja-JP" altLang="en-US"/>
          </a:p>
        </p:txBody>
      </p:sp>
    </p:spTree>
    <p:extLst>
      <p:ext uri="{BB962C8B-B14F-4D97-AF65-F5344CB8AC3E}">
        <p14:creationId xmlns:p14="http://schemas.microsoft.com/office/powerpoint/2010/main" val="13951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flow of the study is as </a:t>
            </a:r>
            <a:r>
              <a:rPr kumimoji="1" lang="en-US" altLang="ja-JP" dirty="0" err="1"/>
              <a:t>followsI</a:t>
            </a:r>
            <a:r>
              <a:rPr kumimoji="1" lang="en-US" altLang="ja-JP" dirty="0"/>
              <a:t> will do an image analysis of cables to determine the percentage of rust. Then I will do a tension test.</a:t>
            </a:r>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4</a:t>
            </a:fld>
            <a:endParaRPr kumimoji="1" lang="ja-JP" altLang="en-US"/>
          </a:p>
        </p:txBody>
      </p:sp>
    </p:spTree>
    <p:extLst>
      <p:ext uri="{BB962C8B-B14F-4D97-AF65-F5344CB8AC3E}">
        <p14:creationId xmlns:p14="http://schemas.microsoft.com/office/powerpoint/2010/main" val="2791812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I will explain about Image analysis of cables.</a:t>
            </a:r>
          </a:p>
          <a:p>
            <a:pPr lvl="1">
              <a:lnSpc>
                <a:spcPct val="160000"/>
              </a:lnSpc>
            </a:pPr>
            <a:r>
              <a:rPr lang="en-US" altLang="ja-JP" sz="3200" dirty="0">
                <a:solidFill>
                  <a:srgbClr val="FF0000"/>
                </a:solidFill>
              </a:rPr>
              <a:t>Find</a:t>
            </a:r>
            <a:r>
              <a:rPr lang="en-US" altLang="ja-JP" sz="3200" dirty="0"/>
              <a:t> the percentage of red rust in the image.</a:t>
            </a:r>
          </a:p>
          <a:p>
            <a:pPr lvl="1">
              <a:lnSpc>
                <a:spcPct val="160000"/>
              </a:lnSpc>
            </a:pPr>
            <a:r>
              <a:rPr lang="en-US" altLang="ja-JP" sz="3200" dirty="0"/>
              <a:t>Compare the results of image analysis with the results of manual calculations.</a:t>
            </a:r>
          </a:p>
          <a:p>
            <a:r>
              <a:rPr kumimoji="1" lang="en-US" altLang="ja-JP" dirty="0"/>
              <a:t>It would allow us to be more accurate in our image analysis.</a:t>
            </a:r>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5</a:t>
            </a:fld>
            <a:endParaRPr kumimoji="1" lang="ja-JP" altLang="en-US"/>
          </a:p>
        </p:txBody>
      </p:sp>
    </p:spTree>
    <p:extLst>
      <p:ext uri="{BB962C8B-B14F-4D97-AF65-F5344CB8AC3E}">
        <p14:creationId xmlns:p14="http://schemas.microsoft.com/office/powerpoint/2010/main" val="3852791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I will calculate the percentage of rust by hand.</a:t>
            </a:r>
          </a:p>
          <a:p>
            <a:r>
              <a:rPr kumimoji="1" lang="en-US" altLang="ja-JP" dirty="0"/>
              <a:t>he method is to draw rust on the cable.</a:t>
            </a:r>
          </a:p>
          <a:p>
            <a:r>
              <a:rPr kumimoji="1" lang="en-US" altLang="ja-JP" dirty="0"/>
              <a:t>Then, measure the dimensions with calipers.</a:t>
            </a:r>
          </a:p>
          <a:p>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6</a:t>
            </a:fld>
            <a:endParaRPr kumimoji="1" lang="ja-JP" altLang="en-US"/>
          </a:p>
        </p:txBody>
      </p:sp>
    </p:spTree>
    <p:extLst>
      <p:ext uri="{BB962C8B-B14F-4D97-AF65-F5344CB8AC3E}">
        <p14:creationId xmlns:p14="http://schemas.microsoft.com/office/powerpoint/2010/main" val="2753183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Then, we will examine the percentage of rust by Image analysis.</a:t>
            </a:r>
          </a:p>
          <a:p>
            <a:r>
              <a:rPr kumimoji="1" lang="en-US" altLang="ja-JP" dirty="0"/>
              <a:t>The method is based on a binarization program.</a:t>
            </a:r>
          </a:p>
          <a:p>
            <a:r>
              <a:rPr kumimoji="1" lang="en-US" altLang="ja-JP" dirty="0"/>
              <a:t>This method displays the color of the specified value in white. </a:t>
            </a:r>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7</a:t>
            </a:fld>
            <a:endParaRPr kumimoji="1" lang="ja-JP" altLang="en-US"/>
          </a:p>
        </p:txBody>
      </p:sp>
    </p:spTree>
    <p:extLst>
      <p:ext uri="{BB962C8B-B14F-4D97-AF65-F5344CB8AC3E}">
        <p14:creationId xmlns:p14="http://schemas.microsoft.com/office/powerpoint/2010/main" val="252712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two results are then compared.</a:t>
            </a:r>
            <a:br>
              <a:rPr kumimoji="1" lang="en-US" altLang="ja-JP" dirty="0"/>
            </a:br>
            <a:r>
              <a:rPr lang="en-US" altLang="ja-JP" sz="1200" dirty="0"/>
              <a:t>he comparison resulted in the errors shown in the table.</a:t>
            </a:r>
          </a:p>
          <a:p>
            <a:r>
              <a:rPr lang="en-US" altLang="ja-JP" sz="1200" dirty="0"/>
              <a:t>The 4.37% error is the largest error.</a:t>
            </a:r>
            <a:endParaRPr kumimoji="1" lang="ja-JP" altLang="en-US" sz="1200" dirty="0"/>
          </a:p>
          <a:p>
            <a:br>
              <a:rPr kumimoji="1" lang="en-US" altLang="ja-JP" dirty="0"/>
            </a:br>
            <a:endParaRPr kumimoji="1" lang="ja-JP" altLang="en-US" dirty="0"/>
          </a:p>
        </p:txBody>
      </p:sp>
      <p:sp>
        <p:nvSpPr>
          <p:cNvPr id="4" name="スライド番号プレースホルダー 3"/>
          <p:cNvSpPr>
            <a:spLocks noGrp="1"/>
          </p:cNvSpPr>
          <p:nvPr>
            <p:ph type="sldNum" sz="quarter" idx="5"/>
          </p:nvPr>
        </p:nvSpPr>
        <p:spPr/>
        <p:txBody>
          <a:bodyPr/>
          <a:lstStyle/>
          <a:p>
            <a:fld id="{55D3FE68-BC36-4EA1-81A5-E11D283383EB}" type="slidenum">
              <a:rPr kumimoji="1" lang="ja-JP" altLang="en-US" smtClean="0"/>
              <a:t>8</a:t>
            </a:fld>
            <a:endParaRPr kumimoji="1" lang="ja-JP" altLang="en-US"/>
          </a:p>
        </p:txBody>
      </p:sp>
    </p:spTree>
    <p:extLst>
      <p:ext uri="{BB962C8B-B14F-4D97-AF65-F5344CB8AC3E}">
        <p14:creationId xmlns:p14="http://schemas.microsoft.com/office/powerpoint/2010/main" val="2251253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9AF08-7954-3443-B930-A9CE5B5C7FD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F38CD9-DF9F-4182-3EA1-4D61844D36C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42E75C3-48F8-50B5-A824-212E92A23976}"/>
              </a:ext>
            </a:extLst>
          </p:cNvPr>
          <p:cNvSpPr>
            <a:spLocks noGrp="1"/>
          </p:cNvSpPr>
          <p:nvPr>
            <p:ph type="body" idx="1"/>
          </p:nvPr>
        </p:nvSpPr>
        <p:spPr/>
        <p:txBody>
          <a:bodyPr/>
          <a:lstStyle/>
          <a:p>
            <a:r>
              <a:rPr kumimoji="1" lang="en-US" altLang="ja-JP" dirty="0"/>
              <a:t>This section explains how to specify </a:t>
            </a:r>
            <a:r>
              <a:rPr kumimoji="1" lang="en-US" altLang="ja-JP" dirty="0" err="1"/>
              <a:t>colors.Specify</a:t>
            </a:r>
            <a:r>
              <a:rPr kumimoji="1" lang="en-US" altLang="ja-JP" dirty="0"/>
              <a:t> three factors: hue, saturation, and lightness for the range of colors you want to examine.</a:t>
            </a:r>
          </a:p>
          <a:p>
            <a:r>
              <a:rPr kumimoji="1" lang="en-US" altLang="ja-JP" dirty="0"/>
              <a:t>These values are called HSV values.</a:t>
            </a:r>
          </a:p>
          <a:p>
            <a:r>
              <a:rPr kumimoji="1" lang="en-US" altLang="ja-JP" dirty="0"/>
              <a:t>The top image is the one used for the analysis.</a:t>
            </a:r>
          </a:p>
          <a:p>
            <a:r>
              <a:rPr kumimoji="1" lang="en-US" altLang="ja-JP" dirty="0"/>
              <a:t>The second image shows the recognized colors ranging from light brown to black.</a:t>
            </a:r>
          </a:p>
          <a:p>
            <a:r>
              <a:rPr kumimoji="1" lang="en-US" altLang="ja-JP" dirty="0"/>
              <a:t>The third image shows a recognized brown color that is nearly black.</a:t>
            </a:r>
          </a:p>
          <a:p>
            <a:r>
              <a:rPr kumimoji="1" lang="en-US" altLang="ja-JP" dirty="0"/>
              <a:t>These images show that changing the HSV value changes the amount of rust recognized.</a:t>
            </a:r>
            <a:br>
              <a:rPr kumimoji="1" lang="en-US" altLang="ja-JP" dirty="0"/>
            </a:br>
            <a:r>
              <a:rPr kumimoji="1" lang="en-US" altLang="ja-JP" dirty="0"/>
              <a:t>The result was 8.17% for the second </a:t>
            </a:r>
            <a:r>
              <a:rPr kumimoji="1" lang="en-US" altLang="ja-JP" dirty="0" err="1"/>
              <a:t>image.The</a:t>
            </a:r>
            <a:r>
              <a:rPr kumimoji="1" lang="en-US" altLang="ja-JP" dirty="0"/>
              <a:t> third image is 3.37%.It was found that the color to be discriminated depended on the value specified.</a:t>
            </a:r>
            <a:endParaRPr kumimoji="1" lang="ja-JP" altLang="en-US" dirty="0"/>
          </a:p>
        </p:txBody>
      </p:sp>
      <p:sp>
        <p:nvSpPr>
          <p:cNvPr id="4" name="スライド番号プレースホルダー 3">
            <a:extLst>
              <a:ext uri="{FF2B5EF4-FFF2-40B4-BE49-F238E27FC236}">
                <a16:creationId xmlns:a16="http://schemas.microsoft.com/office/drawing/2014/main" id="{83F9302D-3F0C-1B94-4445-7E985B6DB1C8}"/>
              </a:ext>
            </a:extLst>
          </p:cNvPr>
          <p:cNvSpPr>
            <a:spLocks noGrp="1"/>
          </p:cNvSpPr>
          <p:nvPr>
            <p:ph type="sldNum" sz="quarter" idx="5"/>
          </p:nvPr>
        </p:nvSpPr>
        <p:spPr/>
        <p:txBody>
          <a:bodyPr/>
          <a:lstStyle/>
          <a:p>
            <a:fld id="{55D3FE68-BC36-4EA1-81A5-E11D283383EB}" type="slidenum">
              <a:rPr kumimoji="1" lang="ja-JP" altLang="en-US" smtClean="0"/>
              <a:t>9</a:t>
            </a:fld>
            <a:endParaRPr kumimoji="1" lang="ja-JP" altLang="en-US"/>
          </a:p>
        </p:txBody>
      </p:sp>
    </p:spTree>
    <p:extLst>
      <p:ext uri="{BB962C8B-B14F-4D97-AF65-F5344CB8AC3E}">
        <p14:creationId xmlns:p14="http://schemas.microsoft.com/office/powerpoint/2010/main" val="3848592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ja-JP" altLang="en-US"/>
              <a:t>マスター タイトルの書式設定</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1456856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1895147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ja-JP" altLang="en-US"/>
              <a:t>マスター タイトルの書式設定</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454787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ja-JP" altLang="en-US"/>
              <a:t>マスター タイトルの書式設定</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ja-JP" altLang="en-US"/>
              <a:t>マスター テキストの書式設定</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18020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2075533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4"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4240374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4"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2093139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3960448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255665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3336651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1177482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856862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91470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7" name="Date Placeholder 2"/>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5" name="Footer Placeholder 3"/>
          <p:cNvSpPr>
            <a:spLocks noGrp="1"/>
          </p:cNvSpPr>
          <p:nvPr>
            <p:ph type="ftr" sz="quarter" idx="11"/>
          </p:nvPr>
        </p:nvSpPr>
        <p:spPr/>
        <p:txBody>
          <a:bodyPr/>
          <a:lstStyle/>
          <a:p>
            <a:endParaRPr kumimoji="1" lang="ja-JP" altLang="en-US"/>
          </a:p>
        </p:txBody>
      </p:sp>
      <p:sp>
        <p:nvSpPr>
          <p:cNvPr id="6" name="Slide Number Placeholder 4"/>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998487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5" name="Footer Placeholder 2"/>
          <p:cNvSpPr>
            <a:spLocks noGrp="1"/>
          </p:cNvSpPr>
          <p:nvPr>
            <p:ph type="ftr" sz="quarter" idx="11"/>
          </p:nvPr>
        </p:nvSpPr>
        <p:spPr/>
        <p:txBody>
          <a:bodyPr/>
          <a:lstStyle/>
          <a:p>
            <a:endParaRPr kumimoji="1" lang="ja-JP" altLang="en-US"/>
          </a:p>
        </p:txBody>
      </p:sp>
      <p:sp>
        <p:nvSpPr>
          <p:cNvPr id="6" name="Slide Number Placeholder 3"/>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123920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5" name="Footer Placeholder 5"/>
          <p:cNvSpPr>
            <a:spLocks noGrp="1"/>
          </p:cNvSpPr>
          <p:nvPr>
            <p:ph type="ftr" sz="quarter" idx="11"/>
          </p:nvPr>
        </p:nvSpPr>
        <p:spPr/>
        <p:txBody>
          <a:bodyPr/>
          <a:lstStyle/>
          <a:p>
            <a:endParaRPr kumimoji="1" lang="ja-JP" altLang="en-US"/>
          </a:p>
        </p:txBody>
      </p:sp>
      <p:sp>
        <p:nvSpPr>
          <p:cNvPr id="6" name="Slide Number Placeholder 6"/>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318746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47EC94-1B71-40B3-85ED-095C9FA0F551}" type="datetimeFigureOut">
              <a:rPr kumimoji="1" lang="ja-JP" altLang="en-US" smtClean="0"/>
              <a:t>2025/7/29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1911718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D47EC94-1B71-40B3-85ED-095C9FA0F551}" type="datetimeFigureOut">
              <a:rPr kumimoji="1" lang="ja-JP" altLang="en-US" smtClean="0"/>
              <a:t>2025/7/29</a:t>
            </a:fld>
            <a:endParaRPr kumimoji="1" lang="ja-JP" alt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715D70E-13BC-485F-ACEB-ACA36A3FB5DD}" type="slidenum">
              <a:rPr kumimoji="1" lang="ja-JP" altLang="en-US" smtClean="0"/>
              <a:t>‹#›</a:t>
            </a:fld>
            <a:endParaRPr kumimoji="1" lang="ja-JP" altLang="en-US"/>
          </a:p>
        </p:txBody>
      </p:sp>
    </p:spTree>
    <p:extLst>
      <p:ext uri="{BB962C8B-B14F-4D97-AF65-F5344CB8AC3E}">
        <p14:creationId xmlns:p14="http://schemas.microsoft.com/office/powerpoint/2010/main" val="219276569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B1BBFD-CDF6-0226-638E-09ACDA63D33B}"/>
              </a:ext>
            </a:extLst>
          </p:cNvPr>
          <p:cNvSpPr>
            <a:spLocks noGrp="1"/>
          </p:cNvSpPr>
          <p:nvPr>
            <p:ph type="ctrTitle"/>
          </p:nvPr>
        </p:nvSpPr>
        <p:spPr>
          <a:xfrm>
            <a:off x="1683171" y="937443"/>
            <a:ext cx="8825658" cy="3329581"/>
          </a:xfrm>
        </p:spPr>
        <p:txBody>
          <a:bodyPr/>
          <a:lstStyle/>
          <a:p>
            <a:pPr algn="ctr"/>
            <a:r>
              <a:rPr lang="en-US" altLang="ja-JP" dirty="0"/>
              <a:t>Tensile strength of corroded cable</a:t>
            </a:r>
            <a:endParaRPr kumimoji="1" lang="ja-JP" altLang="en-US" dirty="0"/>
          </a:p>
        </p:txBody>
      </p:sp>
      <p:sp>
        <p:nvSpPr>
          <p:cNvPr id="3" name="字幕 2">
            <a:extLst>
              <a:ext uri="{FF2B5EF4-FFF2-40B4-BE49-F238E27FC236}">
                <a16:creationId xmlns:a16="http://schemas.microsoft.com/office/drawing/2014/main" id="{A3F9E3A8-77DD-5D07-E1F5-F267E325DC69}"/>
              </a:ext>
            </a:extLst>
          </p:cNvPr>
          <p:cNvSpPr>
            <a:spLocks noGrp="1"/>
          </p:cNvSpPr>
          <p:nvPr>
            <p:ph type="subTitle" idx="1"/>
          </p:nvPr>
        </p:nvSpPr>
        <p:spPr>
          <a:xfrm>
            <a:off x="1043604" y="4267023"/>
            <a:ext cx="10104792" cy="861420"/>
          </a:xfrm>
        </p:spPr>
        <p:txBody>
          <a:bodyPr>
            <a:noAutofit/>
          </a:bodyPr>
          <a:lstStyle/>
          <a:p>
            <a:pPr algn="ctr"/>
            <a:r>
              <a:rPr lang="en-US" altLang="ja-JP" sz="3200" dirty="0"/>
              <a:t>“A Study on the Effect of Red Rust on Cables”</a:t>
            </a:r>
          </a:p>
          <a:p>
            <a:pPr algn="ctr"/>
            <a:r>
              <a:rPr lang="en-US" altLang="ja-JP" sz="3200" dirty="0"/>
              <a:t>KATSUAKI NISHIAZAWA</a:t>
            </a:r>
          </a:p>
          <a:p>
            <a:pPr algn="ctr"/>
            <a:r>
              <a:rPr lang="en-US" altLang="ja-JP" sz="3200" dirty="0"/>
              <a:t>July 30th, 2025</a:t>
            </a:r>
            <a:endParaRPr kumimoji="1" lang="en-US" altLang="ja-JP" sz="3200" dirty="0"/>
          </a:p>
        </p:txBody>
      </p:sp>
    </p:spTree>
    <p:extLst>
      <p:ext uri="{BB962C8B-B14F-4D97-AF65-F5344CB8AC3E}">
        <p14:creationId xmlns:p14="http://schemas.microsoft.com/office/powerpoint/2010/main" val="3831577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6D03C-1F2B-5DC5-3ACF-0CB13F01929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657E5AB-E521-2737-412F-020E2BEBE607}"/>
              </a:ext>
            </a:extLst>
          </p:cNvPr>
          <p:cNvSpPr>
            <a:spLocks noGrp="1"/>
          </p:cNvSpPr>
          <p:nvPr>
            <p:ph type="title"/>
          </p:nvPr>
        </p:nvSpPr>
        <p:spPr/>
        <p:txBody>
          <a:bodyPr/>
          <a:lstStyle/>
          <a:p>
            <a:r>
              <a:rPr lang="en-US" altLang="ja-JP" dirty="0"/>
              <a:t>3.1.4 About this Program</a:t>
            </a:r>
            <a:endParaRPr kumimoji="1" lang="ja-JP" altLang="en-US" dirty="0"/>
          </a:p>
        </p:txBody>
      </p:sp>
      <p:sp>
        <p:nvSpPr>
          <p:cNvPr id="3" name="コンテンツ プレースホルダー 2">
            <a:extLst>
              <a:ext uri="{FF2B5EF4-FFF2-40B4-BE49-F238E27FC236}">
                <a16:creationId xmlns:a16="http://schemas.microsoft.com/office/drawing/2014/main" id="{FF76DBBA-AF03-E20C-58ED-1699446E2318}"/>
              </a:ext>
            </a:extLst>
          </p:cNvPr>
          <p:cNvSpPr>
            <a:spLocks noGrp="1"/>
          </p:cNvSpPr>
          <p:nvPr>
            <p:ph idx="1"/>
          </p:nvPr>
        </p:nvSpPr>
        <p:spPr>
          <a:xfrm>
            <a:off x="84175" y="2580946"/>
            <a:ext cx="12023651" cy="3011780"/>
          </a:xfrm>
        </p:spPr>
        <p:txBody>
          <a:bodyPr>
            <a:normAutofit fontScale="92500" lnSpcReduction="20000"/>
          </a:bodyPr>
          <a:lstStyle/>
          <a:p>
            <a:pPr>
              <a:lnSpc>
                <a:spcPct val="150000"/>
              </a:lnSpc>
            </a:pPr>
            <a:r>
              <a:rPr lang="en-US" altLang="ja-JP" sz="3900" dirty="0"/>
              <a:t>The type and percentage of rust can be finely divided.</a:t>
            </a:r>
          </a:p>
          <a:p>
            <a:pPr>
              <a:lnSpc>
                <a:spcPct val="150000"/>
              </a:lnSpc>
            </a:pPr>
            <a:r>
              <a:rPr lang="en-US" altLang="ja-JP" sz="3900" dirty="0"/>
              <a:t>It is possible to determine how much rust affects the strength.</a:t>
            </a:r>
          </a:p>
        </p:txBody>
      </p:sp>
    </p:spTree>
    <p:extLst>
      <p:ext uri="{BB962C8B-B14F-4D97-AF65-F5344CB8AC3E}">
        <p14:creationId xmlns:p14="http://schemas.microsoft.com/office/powerpoint/2010/main" val="2304697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D0D94-B9AD-A243-2C92-52F7A434C89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BCD85B2-E282-CAE9-8464-C08E0336B586}"/>
              </a:ext>
            </a:extLst>
          </p:cNvPr>
          <p:cNvSpPr>
            <a:spLocks noGrp="1"/>
          </p:cNvSpPr>
          <p:nvPr>
            <p:ph type="title"/>
          </p:nvPr>
        </p:nvSpPr>
        <p:spPr/>
        <p:txBody>
          <a:bodyPr/>
          <a:lstStyle/>
          <a:p>
            <a:r>
              <a:rPr lang="en-US" altLang="ja-JP" dirty="0"/>
              <a:t>3.Methodology</a:t>
            </a:r>
            <a:endParaRPr kumimoji="1" lang="ja-JP" altLang="en-US" dirty="0"/>
          </a:p>
        </p:txBody>
      </p:sp>
      <p:sp>
        <p:nvSpPr>
          <p:cNvPr id="9" name="コンテンツ プレースホルダー 2">
            <a:extLst>
              <a:ext uri="{FF2B5EF4-FFF2-40B4-BE49-F238E27FC236}">
                <a16:creationId xmlns:a16="http://schemas.microsoft.com/office/drawing/2014/main" id="{7DDF5E70-4BB0-E61D-325E-826A77B86AF9}"/>
              </a:ext>
            </a:extLst>
          </p:cNvPr>
          <p:cNvSpPr>
            <a:spLocks noGrp="1"/>
          </p:cNvSpPr>
          <p:nvPr>
            <p:ph idx="1"/>
          </p:nvPr>
        </p:nvSpPr>
        <p:spPr>
          <a:xfrm>
            <a:off x="1622730" y="1331260"/>
            <a:ext cx="8946541" cy="4195481"/>
          </a:xfrm>
        </p:spPr>
        <p:txBody>
          <a:bodyPr>
            <a:noAutofit/>
          </a:bodyPr>
          <a:lstStyle/>
          <a:p>
            <a:pPr marL="0" indent="0">
              <a:lnSpc>
                <a:spcPct val="160000"/>
              </a:lnSpc>
              <a:buNone/>
            </a:pPr>
            <a:r>
              <a:rPr lang="en-US" altLang="ja-JP" sz="3200" dirty="0"/>
              <a:t>1.Image analysis of cables.</a:t>
            </a:r>
          </a:p>
          <a:p>
            <a:pPr lvl="1">
              <a:lnSpc>
                <a:spcPct val="160000"/>
              </a:lnSpc>
            </a:pPr>
            <a:r>
              <a:rPr lang="en-US" altLang="ja-JP" sz="3200" dirty="0">
                <a:solidFill>
                  <a:srgbClr val="FF0000"/>
                </a:solidFill>
              </a:rPr>
              <a:t>Find</a:t>
            </a:r>
            <a:r>
              <a:rPr lang="en-US" altLang="ja-JP" sz="3200" dirty="0"/>
              <a:t> the percentage of red rust in the image.</a:t>
            </a:r>
          </a:p>
          <a:p>
            <a:pPr lvl="1">
              <a:lnSpc>
                <a:spcPct val="160000"/>
              </a:lnSpc>
            </a:pPr>
            <a:r>
              <a:rPr lang="en-US" altLang="ja-JP" sz="3200" dirty="0"/>
              <a:t>Compare the results of image analysis with the results of manual calculations.</a:t>
            </a:r>
          </a:p>
          <a:p>
            <a:pPr marL="0" indent="0">
              <a:lnSpc>
                <a:spcPct val="160000"/>
              </a:lnSpc>
              <a:buNone/>
            </a:pPr>
            <a:r>
              <a:rPr lang="en-US" altLang="ja-JP" sz="3200" dirty="0">
                <a:solidFill>
                  <a:srgbClr val="FFFF00"/>
                </a:solidFill>
              </a:rPr>
              <a:t>2. Tension test</a:t>
            </a:r>
          </a:p>
          <a:p>
            <a:pPr marL="0" indent="0">
              <a:lnSpc>
                <a:spcPct val="160000"/>
              </a:lnSpc>
              <a:buNone/>
            </a:pPr>
            <a:endParaRPr lang="en-US" altLang="ja-JP" sz="3200" dirty="0"/>
          </a:p>
        </p:txBody>
      </p:sp>
    </p:spTree>
    <p:extLst>
      <p:ext uri="{BB962C8B-B14F-4D97-AF65-F5344CB8AC3E}">
        <p14:creationId xmlns:p14="http://schemas.microsoft.com/office/powerpoint/2010/main" val="4126308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51A3DA-06A1-ED9D-A1E1-75D2C61D5220}"/>
              </a:ext>
            </a:extLst>
          </p:cNvPr>
          <p:cNvSpPr>
            <a:spLocks noGrp="1"/>
          </p:cNvSpPr>
          <p:nvPr>
            <p:ph type="title"/>
          </p:nvPr>
        </p:nvSpPr>
        <p:spPr/>
        <p:txBody>
          <a:bodyPr/>
          <a:lstStyle/>
          <a:p>
            <a:r>
              <a:rPr kumimoji="1" lang="en-US" altLang="ja-JP" dirty="0"/>
              <a:t>3.2 </a:t>
            </a:r>
            <a:r>
              <a:rPr lang="en-US" altLang="ja-JP" sz="4400" dirty="0">
                <a:solidFill>
                  <a:schemeClr val="tx1"/>
                </a:solidFill>
              </a:rPr>
              <a:t>Tension test</a:t>
            </a:r>
            <a:br>
              <a:rPr lang="en-US" altLang="ja-JP" sz="4400" dirty="0">
                <a:solidFill>
                  <a:srgbClr val="FFFF00"/>
                </a:solidFill>
              </a:rPr>
            </a:br>
            <a:endParaRPr kumimoji="1" lang="ja-JP" altLang="en-US" dirty="0"/>
          </a:p>
        </p:txBody>
      </p:sp>
      <p:grpSp>
        <p:nvGrpSpPr>
          <p:cNvPr id="10" name="グループ化 9">
            <a:extLst>
              <a:ext uri="{FF2B5EF4-FFF2-40B4-BE49-F238E27FC236}">
                <a16:creationId xmlns:a16="http://schemas.microsoft.com/office/drawing/2014/main" id="{69FDF7EF-06A1-AEA8-E866-BD1F76A463B2}"/>
              </a:ext>
            </a:extLst>
          </p:cNvPr>
          <p:cNvGrpSpPr/>
          <p:nvPr/>
        </p:nvGrpSpPr>
        <p:grpSpPr>
          <a:xfrm>
            <a:off x="1219200" y="1909014"/>
            <a:ext cx="2677885" cy="3410086"/>
            <a:chOff x="1219200" y="1909014"/>
            <a:chExt cx="2677885" cy="3410086"/>
          </a:xfrm>
        </p:grpSpPr>
        <p:sp>
          <p:nvSpPr>
            <p:cNvPr id="7" name="正方形/長方形 6">
              <a:extLst>
                <a:ext uri="{FF2B5EF4-FFF2-40B4-BE49-F238E27FC236}">
                  <a16:creationId xmlns:a16="http://schemas.microsoft.com/office/drawing/2014/main" id="{07094206-EF72-E389-EA52-95DD5A125CEF}"/>
                </a:ext>
              </a:extLst>
            </p:cNvPr>
            <p:cNvSpPr/>
            <p:nvPr/>
          </p:nvSpPr>
          <p:spPr>
            <a:xfrm rot="16200000">
              <a:off x="1126669" y="3554185"/>
              <a:ext cx="2862947" cy="304802"/>
            </a:xfrm>
            <a:prstGeom prst="rect">
              <a:avLst/>
            </a:prstGeom>
            <a:solidFill>
              <a:schemeClr val="tx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AA92A9A3-7439-050C-1D86-FA01C698121C}"/>
                </a:ext>
              </a:extLst>
            </p:cNvPr>
            <p:cNvSpPr/>
            <p:nvPr/>
          </p:nvSpPr>
          <p:spPr>
            <a:xfrm>
              <a:off x="1219200" y="1909014"/>
              <a:ext cx="2677885" cy="628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9A67B1D-F2D4-9B11-C624-22801793BABC}"/>
                </a:ext>
              </a:extLst>
            </p:cNvPr>
            <p:cNvSpPr/>
            <p:nvPr/>
          </p:nvSpPr>
          <p:spPr>
            <a:xfrm>
              <a:off x="1219200" y="4690405"/>
              <a:ext cx="2677885" cy="628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矢印: 右 10">
            <a:extLst>
              <a:ext uri="{FF2B5EF4-FFF2-40B4-BE49-F238E27FC236}">
                <a16:creationId xmlns:a16="http://schemas.microsoft.com/office/drawing/2014/main" id="{20D4A6EA-5981-5CDB-8CAF-7990946FA7CF}"/>
              </a:ext>
            </a:extLst>
          </p:cNvPr>
          <p:cNvSpPr/>
          <p:nvPr/>
        </p:nvSpPr>
        <p:spPr>
          <a:xfrm>
            <a:off x="5355772" y="3222171"/>
            <a:ext cx="1480457" cy="91440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AFFD0DA-2D12-90BE-C13A-6B5C14DBEA92}"/>
              </a:ext>
            </a:extLst>
          </p:cNvPr>
          <p:cNvSpPr/>
          <p:nvPr/>
        </p:nvSpPr>
        <p:spPr>
          <a:xfrm rot="16200000">
            <a:off x="7538348" y="4041125"/>
            <a:ext cx="3712032" cy="180000"/>
          </a:xfrm>
          <a:prstGeom prst="rect">
            <a:avLst/>
          </a:prstGeom>
          <a:solidFill>
            <a:schemeClr val="tx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1E565647-7F58-47BE-F8E5-4A13AAF31789}"/>
              </a:ext>
            </a:extLst>
          </p:cNvPr>
          <p:cNvSpPr/>
          <p:nvPr/>
        </p:nvSpPr>
        <p:spPr>
          <a:xfrm>
            <a:off x="8055422" y="1909012"/>
            <a:ext cx="2677885" cy="628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1EC4A27-097B-6C4A-BED6-DE0A831A502C}"/>
              </a:ext>
            </a:extLst>
          </p:cNvPr>
          <p:cNvSpPr/>
          <p:nvPr/>
        </p:nvSpPr>
        <p:spPr>
          <a:xfrm>
            <a:off x="8055422" y="5713669"/>
            <a:ext cx="2677885" cy="628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7A560B23-06DB-C167-2553-427B5C40C029}"/>
              </a:ext>
            </a:extLst>
          </p:cNvPr>
          <p:cNvSpPr/>
          <p:nvPr/>
        </p:nvSpPr>
        <p:spPr>
          <a:xfrm rot="5400000">
            <a:off x="6761624" y="5751384"/>
            <a:ext cx="1001961" cy="179999"/>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F4AE6E58-A47A-7646-CC7A-1EA1B7A51F41}"/>
              </a:ext>
            </a:extLst>
          </p:cNvPr>
          <p:cNvCxnSpPr>
            <a:cxnSpLocks/>
          </p:cNvCxnSpPr>
          <p:nvPr/>
        </p:nvCxnSpPr>
        <p:spPr>
          <a:xfrm>
            <a:off x="3897085" y="5319100"/>
            <a:ext cx="4158337"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B106C871-64F8-41D5-703A-531FEA548BBB}"/>
              </a:ext>
            </a:extLst>
          </p:cNvPr>
          <p:cNvCxnSpPr>
            <a:cxnSpLocks/>
          </p:cNvCxnSpPr>
          <p:nvPr/>
        </p:nvCxnSpPr>
        <p:spPr>
          <a:xfrm>
            <a:off x="3897085" y="6342364"/>
            <a:ext cx="4158337"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998F175E-1823-BD7B-DC9C-27AD43C84017}"/>
              </a:ext>
            </a:extLst>
          </p:cNvPr>
          <p:cNvSpPr txBox="1"/>
          <p:nvPr/>
        </p:nvSpPr>
        <p:spPr>
          <a:xfrm>
            <a:off x="3380197" y="3222171"/>
            <a:ext cx="1480457" cy="461665"/>
          </a:xfrm>
          <a:prstGeom prst="rect">
            <a:avLst/>
          </a:prstGeom>
          <a:noFill/>
        </p:spPr>
        <p:txBody>
          <a:bodyPr wrap="square" rtlCol="0">
            <a:spAutoFit/>
          </a:bodyPr>
          <a:lstStyle/>
          <a:p>
            <a:r>
              <a:rPr kumimoji="1" lang="ja-JP" altLang="en-US" sz="2400" b="1" dirty="0"/>
              <a:t>←</a:t>
            </a:r>
            <a:r>
              <a:rPr kumimoji="1" lang="en-US" altLang="ja-JP" sz="2400" b="1" dirty="0"/>
              <a:t>Cable</a:t>
            </a:r>
            <a:endParaRPr kumimoji="1" lang="ja-JP" altLang="en-US" sz="2400" b="1" dirty="0"/>
          </a:p>
        </p:txBody>
      </p:sp>
      <p:sp>
        <p:nvSpPr>
          <p:cNvPr id="24" name="テキスト ボックス 23">
            <a:extLst>
              <a:ext uri="{FF2B5EF4-FFF2-40B4-BE49-F238E27FC236}">
                <a16:creationId xmlns:a16="http://schemas.microsoft.com/office/drawing/2014/main" id="{6EC70B4D-CC4D-0332-0D4A-3A8E0C694D62}"/>
              </a:ext>
            </a:extLst>
          </p:cNvPr>
          <p:cNvSpPr txBox="1"/>
          <p:nvPr/>
        </p:nvSpPr>
        <p:spPr>
          <a:xfrm>
            <a:off x="4058291" y="4723370"/>
            <a:ext cx="1927773" cy="461665"/>
          </a:xfrm>
          <a:prstGeom prst="rect">
            <a:avLst/>
          </a:prstGeom>
          <a:noFill/>
        </p:spPr>
        <p:txBody>
          <a:bodyPr wrap="square" rtlCol="0">
            <a:spAutoFit/>
          </a:bodyPr>
          <a:lstStyle/>
          <a:p>
            <a:r>
              <a:rPr kumimoji="1" lang="ja-JP" altLang="en-US" sz="2400" b="1" dirty="0"/>
              <a:t>←</a:t>
            </a:r>
            <a:r>
              <a:rPr kumimoji="1" lang="en-US" altLang="ja-JP" sz="2400" b="1" dirty="0"/>
              <a:t>Machine</a:t>
            </a:r>
            <a:endParaRPr kumimoji="1" lang="ja-JP" altLang="en-US" sz="2400" b="1" dirty="0"/>
          </a:p>
        </p:txBody>
      </p:sp>
    </p:spTree>
    <p:extLst>
      <p:ext uri="{BB962C8B-B14F-4D97-AF65-F5344CB8AC3E}">
        <p14:creationId xmlns:p14="http://schemas.microsoft.com/office/powerpoint/2010/main" val="2165581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6CB5A-C455-3191-43FE-A6866483443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8E5E29B-DD21-07E4-DC81-4F7CC08C177D}"/>
              </a:ext>
            </a:extLst>
          </p:cNvPr>
          <p:cNvSpPr>
            <a:spLocks noGrp="1"/>
          </p:cNvSpPr>
          <p:nvPr>
            <p:ph type="title"/>
          </p:nvPr>
        </p:nvSpPr>
        <p:spPr/>
        <p:txBody>
          <a:bodyPr/>
          <a:lstStyle/>
          <a:p>
            <a:r>
              <a:rPr kumimoji="1" lang="en-US" altLang="ja-JP" dirty="0"/>
              <a:t>3.2 </a:t>
            </a:r>
            <a:r>
              <a:rPr lang="en-US" altLang="ja-JP" sz="4400" dirty="0">
                <a:solidFill>
                  <a:schemeClr val="tx1"/>
                </a:solidFill>
              </a:rPr>
              <a:t>Tension test</a:t>
            </a:r>
            <a:br>
              <a:rPr lang="en-US" altLang="ja-JP" sz="4400" dirty="0">
                <a:solidFill>
                  <a:srgbClr val="FFFF00"/>
                </a:solidFill>
              </a:rPr>
            </a:br>
            <a:endParaRPr kumimoji="1" lang="ja-JP" altLang="en-US" dirty="0"/>
          </a:p>
        </p:txBody>
      </p:sp>
      <p:pic>
        <p:nvPicPr>
          <p:cNvPr id="3" name="無題の動画 ‐ Clipchampで作成">
            <a:hlinkClick r:id="" action="ppaction://media"/>
            <a:extLst>
              <a:ext uri="{FF2B5EF4-FFF2-40B4-BE49-F238E27FC236}">
                <a16:creationId xmlns:a16="http://schemas.microsoft.com/office/drawing/2014/main" id="{48ADDBF4-79A9-8609-FD15-03758B2D74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8252" y="1438381"/>
            <a:ext cx="8575497" cy="4823717"/>
          </a:xfrm>
          <a:prstGeom prst="rect">
            <a:avLst/>
          </a:prstGeom>
        </p:spPr>
      </p:pic>
    </p:spTree>
    <p:extLst>
      <p:ext uri="{BB962C8B-B14F-4D97-AF65-F5344CB8AC3E}">
        <p14:creationId xmlns:p14="http://schemas.microsoft.com/office/powerpoint/2010/main" val="13389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a:extLst>
              <a:ext uri="{FF2B5EF4-FFF2-40B4-BE49-F238E27FC236}">
                <a16:creationId xmlns:a16="http://schemas.microsoft.com/office/drawing/2014/main" id="{D1A9FF32-467D-7009-7760-B7085BAAE8B7}"/>
              </a:ext>
            </a:extLst>
          </p:cNvPr>
          <p:cNvGraphicFramePr>
            <a:graphicFrameLocks/>
          </p:cNvGraphicFramePr>
          <p:nvPr>
            <p:extLst>
              <p:ext uri="{D42A27DB-BD31-4B8C-83A1-F6EECF244321}">
                <p14:modId xmlns:p14="http://schemas.microsoft.com/office/powerpoint/2010/main" val="1018719531"/>
              </p:ext>
            </p:extLst>
          </p:nvPr>
        </p:nvGraphicFramePr>
        <p:xfrm>
          <a:off x="3383347" y="3617285"/>
          <a:ext cx="5756404" cy="32407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a:extLst>
              <a:ext uri="{FF2B5EF4-FFF2-40B4-BE49-F238E27FC236}">
                <a16:creationId xmlns:a16="http://schemas.microsoft.com/office/drawing/2014/main" id="{45979BE4-EB47-808D-9291-E34A6A4B2AA3}"/>
              </a:ext>
            </a:extLst>
          </p:cNvPr>
          <p:cNvGraphicFramePr>
            <a:graphicFrameLocks/>
          </p:cNvGraphicFramePr>
          <p:nvPr>
            <p:extLst>
              <p:ext uri="{D42A27DB-BD31-4B8C-83A1-F6EECF244321}">
                <p14:modId xmlns:p14="http://schemas.microsoft.com/office/powerpoint/2010/main" val="2212191463"/>
              </p:ext>
            </p:extLst>
          </p:nvPr>
        </p:nvGraphicFramePr>
        <p:xfrm>
          <a:off x="6344432" y="244271"/>
          <a:ext cx="5756038" cy="32345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グラフ 15">
            <a:extLst>
              <a:ext uri="{FF2B5EF4-FFF2-40B4-BE49-F238E27FC236}">
                <a16:creationId xmlns:a16="http://schemas.microsoft.com/office/drawing/2014/main" id="{66FC79A0-BE40-1D0B-2A12-9DECF19E2C6E}"/>
              </a:ext>
            </a:extLst>
          </p:cNvPr>
          <p:cNvGraphicFramePr>
            <a:graphicFrameLocks/>
          </p:cNvGraphicFramePr>
          <p:nvPr>
            <p:extLst>
              <p:ext uri="{D42A27DB-BD31-4B8C-83A1-F6EECF244321}">
                <p14:modId xmlns:p14="http://schemas.microsoft.com/office/powerpoint/2010/main" val="1559717965"/>
              </p:ext>
            </p:extLst>
          </p:nvPr>
        </p:nvGraphicFramePr>
        <p:xfrm>
          <a:off x="244549" y="244271"/>
          <a:ext cx="5759641" cy="323963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62612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7AB4C-2F3E-BC1E-868A-BF6F48DF4CFF}"/>
            </a:ext>
          </a:extLst>
        </p:cNvPr>
        <p:cNvGrpSpPr/>
        <p:nvPr/>
      </p:nvGrpSpPr>
      <p:grpSpPr>
        <a:xfrm>
          <a:off x="0" y="0"/>
          <a:ext cx="0" cy="0"/>
          <a:chOff x="0" y="0"/>
          <a:chExt cx="0" cy="0"/>
        </a:xfrm>
      </p:grpSpPr>
      <p:graphicFrame>
        <p:nvGraphicFramePr>
          <p:cNvPr id="14" name="グラフ 13">
            <a:extLst>
              <a:ext uri="{FF2B5EF4-FFF2-40B4-BE49-F238E27FC236}">
                <a16:creationId xmlns:a16="http://schemas.microsoft.com/office/drawing/2014/main" id="{2ED25731-AB5D-8178-1F49-79FD9CAE06C1}"/>
              </a:ext>
            </a:extLst>
          </p:cNvPr>
          <p:cNvGraphicFramePr>
            <a:graphicFrameLocks/>
          </p:cNvGraphicFramePr>
          <p:nvPr/>
        </p:nvGraphicFramePr>
        <p:xfrm>
          <a:off x="3383347" y="3617285"/>
          <a:ext cx="5756404" cy="32407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a:extLst>
              <a:ext uri="{FF2B5EF4-FFF2-40B4-BE49-F238E27FC236}">
                <a16:creationId xmlns:a16="http://schemas.microsoft.com/office/drawing/2014/main" id="{CC0FBD90-ABA4-61BB-E8F2-A8F092A34EB0}"/>
              </a:ext>
            </a:extLst>
          </p:cNvPr>
          <p:cNvGraphicFramePr>
            <a:graphicFrameLocks/>
          </p:cNvGraphicFramePr>
          <p:nvPr/>
        </p:nvGraphicFramePr>
        <p:xfrm>
          <a:off x="6344432" y="244271"/>
          <a:ext cx="5756038" cy="32345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グラフ 15">
            <a:extLst>
              <a:ext uri="{FF2B5EF4-FFF2-40B4-BE49-F238E27FC236}">
                <a16:creationId xmlns:a16="http://schemas.microsoft.com/office/drawing/2014/main" id="{7F01798F-BA3A-91FA-032B-650F08D96233}"/>
              </a:ext>
            </a:extLst>
          </p:cNvPr>
          <p:cNvGraphicFramePr>
            <a:graphicFrameLocks/>
          </p:cNvGraphicFramePr>
          <p:nvPr/>
        </p:nvGraphicFramePr>
        <p:xfrm>
          <a:off x="244549" y="244271"/>
          <a:ext cx="5759641" cy="32396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グラフ 1">
            <a:extLst>
              <a:ext uri="{FF2B5EF4-FFF2-40B4-BE49-F238E27FC236}">
                <a16:creationId xmlns:a16="http://schemas.microsoft.com/office/drawing/2014/main" id="{04AA60C3-871F-0859-F8AD-431CEE83137D}"/>
              </a:ext>
            </a:extLst>
          </p:cNvPr>
          <p:cNvGraphicFramePr>
            <a:graphicFrameLocks/>
          </p:cNvGraphicFramePr>
          <p:nvPr>
            <p:extLst>
              <p:ext uri="{D42A27DB-BD31-4B8C-83A1-F6EECF244321}">
                <p14:modId xmlns:p14="http://schemas.microsoft.com/office/powerpoint/2010/main" val="2088642983"/>
              </p:ext>
            </p:extLst>
          </p:nvPr>
        </p:nvGraphicFramePr>
        <p:xfrm>
          <a:off x="3383347" y="3612247"/>
          <a:ext cx="5757117" cy="324108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グラフ 2">
            <a:extLst>
              <a:ext uri="{FF2B5EF4-FFF2-40B4-BE49-F238E27FC236}">
                <a16:creationId xmlns:a16="http://schemas.microsoft.com/office/drawing/2014/main" id="{C4DEA0E6-BBC2-6B47-5D07-1FF420D691FF}"/>
              </a:ext>
            </a:extLst>
          </p:cNvPr>
          <p:cNvGraphicFramePr>
            <a:graphicFrameLocks/>
          </p:cNvGraphicFramePr>
          <p:nvPr>
            <p:extLst>
              <p:ext uri="{D42A27DB-BD31-4B8C-83A1-F6EECF244321}">
                <p14:modId xmlns:p14="http://schemas.microsoft.com/office/powerpoint/2010/main" val="2321588429"/>
              </p:ext>
            </p:extLst>
          </p:nvPr>
        </p:nvGraphicFramePr>
        <p:xfrm>
          <a:off x="6340829" y="241752"/>
          <a:ext cx="5759641" cy="323963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 name="グラフ 3">
            <a:extLst>
              <a:ext uri="{FF2B5EF4-FFF2-40B4-BE49-F238E27FC236}">
                <a16:creationId xmlns:a16="http://schemas.microsoft.com/office/drawing/2014/main" id="{6D0A24A6-23E7-6735-2B3E-AF649ACDB601}"/>
              </a:ext>
            </a:extLst>
          </p:cNvPr>
          <p:cNvGraphicFramePr>
            <a:graphicFrameLocks/>
          </p:cNvGraphicFramePr>
          <p:nvPr>
            <p:extLst>
              <p:ext uri="{D42A27DB-BD31-4B8C-83A1-F6EECF244321}">
                <p14:modId xmlns:p14="http://schemas.microsoft.com/office/powerpoint/2010/main" val="2716858918"/>
              </p:ext>
            </p:extLst>
          </p:nvPr>
        </p:nvGraphicFramePr>
        <p:xfrm>
          <a:off x="244549" y="308441"/>
          <a:ext cx="5759641" cy="323963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65822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1882A-DB87-E69E-6835-F8D27C0298BE}"/>
            </a:ext>
          </a:extLst>
        </p:cNvPr>
        <p:cNvGrpSpPr/>
        <p:nvPr/>
      </p:nvGrpSpPr>
      <p:grpSpPr>
        <a:xfrm>
          <a:off x="0" y="0"/>
          <a:ext cx="0" cy="0"/>
          <a:chOff x="0" y="0"/>
          <a:chExt cx="0" cy="0"/>
        </a:xfrm>
      </p:grpSpPr>
      <p:graphicFrame>
        <p:nvGraphicFramePr>
          <p:cNvPr id="14" name="グラフ 13">
            <a:extLst>
              <a:ext uri="{FF2B5EF4-FFF2-40B4-BE49-F238E27FC236}">
                <a16:creationId xmlns:a16="http://schemas.microsoft.com/office/drawing/2014/main" id="{A13CC81E-B568-C207-83BA-FC3320B394A2}"/>
              </a:ext>
            </a:extLst>
          </p:cNvPr>
          <p:cNvGraphicFramePr>
            <a:graphicFrameLocks/>
          </p:cNvGraphicFramePr>
          <p:nvPr/>
        </p:nvGraphicFramePr>
        <p:xfrm>
          <a:off x="3383347" y="3617285"/>
          <a:ext cx="5756404" cy="32407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a:extLst>
              <a:ext uri="{FF2B5EF4-FFF2-40B4-BE49-F238E27FC236}">
                <a16:creationId xmlns:a16="http://schemas.microsoft.com/office/drawing/2014/main" id="{EA03BECB-7E02-1575-333A-665F968E98F9}"/>
              </a:ext>
            </a:extLst>
          </p:cNvPr>
          <p:cNvGraphicFramePr>
            <a:graphicFrameLocks/>
          </p:cNvGraphicFramePr>
          <p:nvPr/>
        </p:nvGraphicFramePr>
        <p:xfrm>
          <a:off x="6344432" y="244271"/>
          <a:ext cx="5756038" cy="32345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グラフ 15">
            <a:extLst>
              <a:ext uri="{FF2B5EF4-FFF2-40B4-BE49-F238E27FC236}">
                <a16:creationId xmlns:a16="http://schemas.microsoft.com/office/drawing/2014/main" id="{5FD10DB4-C7D7-074F-21C3-524F8E107D98}"/>
              </a:ext>
            </a:extLst>
          </p:cNvPr>
          <p:cNvGraphicFramePr>
            <a:graphicFrameLocks/>
          </p:cNvGraphicFramePr>
          <p:nvPr/>
        </p:nvGraphicFramePr>
        <p:xfrm>
          <a:off x="244549" y="244271"/>
          <a:ext cx="5759641" cy="32396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グラフ 1">
            <a:extLst>
              <a:ext uri="{FF2B5EF4-FFF2-40B4-BE49-F238E27FC236}">
                <a16:creationId xmlns:a16="http://schemas.microsoft.com/office/drawing/2014/main" id="{2D359C1E-CEFE-FDB8-A055-5B5BD2672BDB}"/>
              </a:ext>
            </a:extLst>
          </p:cNvPr>
          <p:cNvGraphicFramePr>
            <a:graphicFrameLocks/>
          </p:cNvGraphicFramePr>
          <p:nvPr/>
        </p:nvGraphicFramePr>
        <p:xfrm>
          <a:off x="3383347" y="3612247"/>
          <a:ext cx="5757117" cy="324108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グラフ 2">
            <a:extLst>
              <a:ext uri="{FF2B5EF4-FFF2-40B4-BE49-F238E27FC236}">
                <a16:creationId xmlns:a16="http://schemas.microsoft.com/office/drawing/2014/main" id="{676E3461-357F-8649-5AD7-77E30CCEAAC1}"/>
              </a:ext>
            </a:extLst>
          </p:cNvPr>
          <p:cNvGraphicFramePr>
            <a:graphicFrameLocks/>
          </p:cNvGraphicFramePr>
          <p:nvPr/>
        </p:nvGraphicFramePr>
        <p:xfrm>
          <a:off x="6340829" y="241752"/>
          <a:ext cx="5759641" cy="323963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 name="グラフ 3">
            <a:extLst>
              <a:ext uri="{FF2B5EF4-FFF2-40B4-BE49-F238E27FC236}">
                <a16:creationId xmlns:a16="http://schemas.microsoft.com/office/drawing/2014/main" id="{DB4AED16-AF1D-30C9-1F96-6F40B80B758C}"/>
              </a:ext>
            </a:extLst>
          </p:cNvPr>
          <p:cNvGraphicFramePr>
            <a:graphicFrameLocks/>
          </p:cNvGraphicFramePr>
          <p:nvPr/>
        </p:nvGraphicFramePr>
        <p:xfrm>
          <a:off x="244549" y="308441"/>
          <a:ext cx="5759641" cy="3239636"/>
        </p:xfrm>
        <a:graphic>
          <a:graphicData uri="http://schemas.openxmlformats.org/drawingml/2006/chart">
            <c:chart xmlns:c="http://schemas.openxmlformats.org/drawingml/2006/chart" xmlns:r="http://schemas.openxmlformats.org/officeDocument/2006/relationships" r:id="rId8"/>
          </a:graphicData>
        </a:graphic>
      </p:graphicFrame>
      <p:sp>
        <p:nvSpPr>
          <p:cNvPr id="5" name="楕円 4">
            <a:extLst>
              <a:ext uri="{FF2B5EF4-FFF2-40B4-BE49-F238E27FC236}">
                <a16:creationId xmlns:a16="http://schemas.microsoft.com/office/drawing/2014/main" id="{95E37CAD-408C-ABBE-7DA0-9B1967F804D5}"/>
              </a:ext>
            </a:extLst>
          </p:cNvPr>
          <p:cNvSpPr/>
          <p:nvPr/>
        </p:nvSpPr>
        <p:spPr>
          <a:xfrm>
            <a:off x="4415246" y="783770"/>
            <a:ext cx="222069" cy="2220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72A4E953-AA6C-EE92-B0D6-1079F0650325}"/>
              </a:ext>
            </a:extLst>
          </p:cNvPr>
          <p:cNvSpPr/>
          <p:nvPr/>
        </p:nvSpPr>
        <p:spPr>
          <a:xfrm>
            <a:off x="7114906" y="4332522"/>
            <a:ext cx="222069" cy="2220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B8E4C35D-D7C0-D65B-DAB1-24FF9F78E38C}"/>
              </a:ext>
            </a:extLst>
          </p:cNvPr>
          <p:cNvSpPr/>
          <p:nvPr/>
        </p:nvSpPr>
        <p:spPr>
          <a:xfrm>
            <a:off x="10707204" y="988421"/>
            <a:ext cx="222069" cy="2220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52810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2A793-1581-35BD-CC38-9D44DD4F414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D4F47A6-ECB1-0784-991C-3EC6472CA12D}"/>
              </a:ext>
            </a:extLst>
          </p:cNvPr>
          <p:cNvSpPr>
            <a:spLocks noGrp="1"/>
          </p:cNvSpPr>
          <p:nvPr>
            <p:ph type="title"/>
          </p:nvPr>
        </p:nvSpPr>
        <p:spPr/>
        <p:txBody>
          <a:bodyPr/>
          <a:lstStyle/>
          <a:p>
            <a:r>
              <a:rPr kumimoji="1" lang="en-US" altLang="ja-JP"/>
              <a:t>3.2 </a:t>
            </a:r>
            <a:r>
              <a:rPr lang="en-US" altLang="ja-JP" sz="4400">
                <a:solidFill>
                  <a:schemeClr val="tx1"/>
                </a:solidFill>
              </a:rPr>
              <a:t>Tension test</a:t>
            </a:r>
            <a:br>
              <a:rPr lang="en-US" altLang="ja-JP" sz="4400">
                <a:solidFill>
                  <a:srgbClr val="FFFF00"/>
                </a:solidFill>
              </a:rPr>
            </a:br>
            <a:endParaRPr kumimoji="1" lang="ja-JP" altLang="en-US" dirty="0"/>
          </a:p>
        </p:txBody>
      </p:sp>
      <p:graphicFrame>
        <p:nvGraphicFramePr>
          <p:cNvPr id="74" name="表 73">
            <a:extLst>
              <a:ext uri="{FF2B5EF4-FFF2-40B4-BE49-F238E27FC236}">
                <a16:creationId xmlns:a16="http://schemas.microsoft.com/office/drawing/2014/main" id="{7F15D2EC-C3D2-B8DB-7510-E2F91E660A2D}"/>
              </a:ext>
            </a:extLst>
          </p:cNvPr>
          <p:cNvGraphicFramePr>
            <a:graphicFrameLocks noGrp="1"/>
          </p:cNvGraphicFramePr>
          <p:nvPr>
            <p:extLst>
              <p:ext uri="{D42A27DB-BD31-4B8C-83A1-F6EECF244321}">
                <p14:modId xmlns:p14="http://schemas.microsoft.com/office/powerpoint/2010/main" val="2195859280"/>
              </p:ext>
            </p:extLst>
          </p:nvPr>
        </p:nvGraphicFramePr>
        <p:xfrm>
          <a:off x="2960669" y="1201002"/>
          <a:ext cx="6270662" cy="5467220"/>
        </p:xfrm>
        <a:graphic>
          <a:graphicData uri="http://schemas.openxmlformats.org/drawingml/2006/table">
            <a:tbl>
              <a:tblPr firstRow="1" bandRow="1">
                <a:tableStyleId>{5C22544A-7EE6-4342-B048-85BDC9FD1C3A}</a:tableStyleId>
              </a:tblPr>
              <a:tblGrid>
                <a:gridCol w="1415951">
                  <a:extLst>
                    <a:ext uri="{9D8B030D-6E8A-4147-A177-3AD203B41FA5}">
                      <a16:colId xmlns:a16="http://schemas.microsoft.com/office/drawing/2014/main" val="3319652077"/>
                    </a:ext>
                  </a:extLst>
                </a:gridCol>
                <a:gridCol w="2055839">
                  <a:extLst>
                    <a:ext uri="{9D8B030D-6E8A-4147-A177-3AD203B41FA5}">
                      <a16:colId xmlns:a16="http://schemas.microsoft.com/office/drawing/2014/main" val="3920581025"/>
                    </a:ext>
                  </a:extLst>
                </a:gridCol>
                <a:gridCol w="2798872">
                  <a:extLst>
                    <a:ext uri="{9D8B030D-6E8A-4147-A177-3AD203B41FA5}">
                      <a16:colId xmlns:a16="http://schemas.microsoft.com/office/drawing/2014/main" val="1536442681"/>
                    </a:ext>
                  </a:extLst>
                </a:gridCol>
              </a:tblGrid>
              <a:tr h="497020">
                <a:tc>
                  <a:txBody>
                    <a:bodyPr/>
                    <a:lstStyle/>
                    <a:p>
                      <a:pPr algn="ctr" fontAlgn="ctr"/>
                      <a:r>
                        <a:rPr lang="en-US" sz="2600" u="none" strike="noStrike">
                          <a:effectLst/>
                        </a:rPr>
                        <a:t>Cable</a:t>
                      </a:r>
                      <a:endParaRPr lang="en-US"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sz="2600" u="none" strike="noStrike">
                          <a:effectLst/>
                        </a:rPr>
                        <a:t>stress</a:t>
                      </a:r>
                      <a:endParaRPr lang="en-US" sz="2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2149" marR="22149" marT="22149" marB="0" anchor="ctr"/>
                </a:tc>
                <a:tc>
                  <a:txBody>
                    <a:bodyPr/>
                    <a:lstStyle/>
                    <a:p>
                      <a:pPr algn="ctr" fontAlgn="ctr"/>
                      <a:r>
                        <a:rPr lang="en-US" sz="2600" u="none" strike="noStrike">
                          <a:effectLst/>
                        </a:rPr>
                        <a:t>Maximum Strain</a:t>
                      </a:r>
                      <a:endParaRPr lang="en-US" sz="2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2149" marR="22149" marT="22149" marB="0" anchor="ctr"/>
                </a:tc>
                <a:extLst>
                  <a:ext uri="{0D108BD9-81ED-4DB2-BD59-A6C34878D82A}">
                    <a16:rowId xmlns:a16="http://schemas.microsoft.com/office/drawing/2014/main" val="2942231767"/>
                  </a:ext>
                </a:extLst>
              </a:tr>
              <a:tr h="497020">
                <a:tc>
                  <a:txBody>
                    <a:bodyPr/>
                    <a:lstStyle/>
                    <a:p>
                      <a:pPr algn="ctr" fontAlgn="ctr"/>
                      <a:r>
                        <a:rPr lang="en-US" altLang="ja-JP" sz="2600" u="none" strike="noStrike">
                          <a:effectLst/>
                        </a:rPr>
                        <a:t>1–6</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1705.2</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43510.6</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793644455"/>
                  </a:ext>
                </a:extLst>
              </a:tr>
              <a:tr h="497020">
                <a:tc>
                  <a:txBody>
                    <a:bodyPr/>
                    <a:lstStyle/>
                    <a:p>
                      <a:pPr algn="ctr" fontAlgn="ctr"/>
                      <a:r>
                        <a:rPr lang="en-US" altLang="ja-JP" sz="2600" u="none" strike="noStrike">
                          <a:effectLst/>
                        </a:rPr>
                        <a:t>1–7</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1699.9</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52641.3</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3148976137"/>
                  </a:ext>
                </a:extLst>
              </a:tr>
              <a:tr h="497020">
                <a:tc>
                  <a:txBody>
                    <a:bodyPr/>
                    <a:lstStyle/>
                    <a:p>
                      <a:pPr algn="ctr" fontAlgn="ctr"/>
                      <a:r>
                        <a:rPr lang="en-US" altLang="ja-JP" sz="2600" u="none" strike="noStrike">
                          <a:effectLst/>
                        </a:rPr>
                        <a:t>2–5</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1649.4</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70.2</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1766039857"/>
                  </a:ext>
                </a:extLst>
              </a:tr>
              <a:tr h="497020">
                <a:tc>
                  <a:txBody>
                    <a:bodyPr/>
                    <a:lstStyle/>
                    <a:p>
                      <a:pPr algn="ctr" fontAlgn="ctr"/>
                      <a:r>
                        <a:rPr lang="en-US" altLang="ja-JP" sz="2600" u="none" strike="noStrike">
                          <a:effectLst/>
                        </a:rPr>
                        <a:t>2–6</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1501.0</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9185.6</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796569433"/>
                  </a:ext>
                </a:extLst>
              </a:tr>
              <a:tr h="497020">
                <a:tc>
                  <a:txBody>
                    <a:bodyPr/>
                    <a:lstStyle/>
                    <a:p>
                      <a:pPr algn="ctr" fontAlgn="ctr"/>
                      <a:r>
                        <a:rPr lang="en-US" altLang="ja-JP" sz="2600" u="none" strike="noStrike">
                          <a:effectLst/>
                        </a:rPr>
                        <a:t>2–11</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1683.2</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45394.2</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4170498841"/>
                  </a:ext>
                </a:extLst>
              </a:tr>
              <a:tr h="497020">
                <a:tc>
                  <a:txBody>
                    <a:bodyPr/>
                    <a:lstStyle/>
                    <a:p>
                      <a:pPr algn="ctr" fontAlgn="ctr"/>
                      <a:r>
                        <a:rPr lang="en-US" altLang="ja-JP" sz="2600" u="none" strike="noStrike">
                          <a:effectLst/>
                        </a:rPr>
                        <a:t>2–12</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1635.3</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30457.7</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2690752983"/>
                  </a:ext>
                </a:extLst>
              </a:tr>
              <a:tr h="497020">
                <a:tc>
                  <a:txBody>
                    <a:bodyPr/>
                    <a:lstStyle/>
                    <a:p>
                      <a:pPr algn="ctr" fontAlgn="ctr"/>
                      <a:r>
                        <a:rPr lang="en-US" altLang="ja-JP" sz="2600" u="none" strike="noStrike">
                          <a:effectLst/>
                        </a:rPr>
                        <a:t>3–5</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1489.8</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15220.2</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627843588"/>
                  </a:ext>
                </a:extLst>
              </a:tr>
              <a:tr h="497020">
                <a:tc>
                  <a:txBody>
                    <a:bodyPr/>
                    <a:lstStyle/>
                    <a:p>
                      <a:pPr algn="ctr" fontAlgn="ctr"/>
                      <a:r>
                        <a:rPr lang="en-US" altLang="ja-JP" sz="2600" u="none" strike="noStrike">
                          <a:effectLst/>
                        </a:rPr>
                        <a:t>3–6</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1536.7</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5176.9</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4205310334"/>
                  </a:ext>
                </a:extLst>
              </a:tr>
              <a:tr h="497020">
                <a:tc>
                  <a:txBody>
                    <a:bodyPr/>
                    <a:lstStyle/>
                    <a:p>
                      <a:pPr algn="ctr" fontAlgn="ctr"/>
                      <a:r>
                        <a:rPr lang="en-US" altLang="ja-JP" sz="2600" u="none" strike="noStrike">
                          <a:effectLst/>
                        </a:rPr>
                        <a:t>3–7</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1653.0</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63.6</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1784385489"/>
                  </a:ext>
                </a:extLst>
              </a:tr>
              <a:tr h="497020">
                <a:tc>
                  <a:txBody>
                    <a:bodyPr/>
                    <a:lstStyle/>
                    <a:p>
                      <a:pPr algn="ctr" fontAlgn="ctr"/>
                      <a:r>
                        <a:rPr lang="en-US" altLang="ja-JP" sz="2600" u="none" strike="noStrike">
                          <a:effectLst/>
                        </a:rPr>
                        <a:t>3–10</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1511.3</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19222.1</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2970116037"/>
                  </a:ext>
                </a:extLst>
              </a:tr>
            </a:tbl>
          </a:graphicData>
        </a:graphic>
      </p:graphicFrame>
    </p:spTree>
    <p:extLst>
      <p:ext uri="{BB962C8B-B14F-4D97-AF65-F5344CB8AC3E}">
        <p14:creationId xmlns:p14="http://schemas.microsoft.com/office/powerpoint/2010/main" val="3692182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F9E8D-9907-F062-C045-73E66C6709E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30272DF-D4BC-0444-901F-9A303F8C89D6}"/>
              </a:ext>
            </a:extLst>
          </p:cNvPr>
          <p:cNvSpPr>
            <a:spLocks noGrp="1"/>
          </p:cNvSpPr>
          <p:nvPr>
            <p:ph type="title"/>
          </p:nvPr>
        </p:nvSpPr>
        <p:spPr/>
        <p:txBody>
          <a:bodyPr/>
          <a:lstStyle/>
          <a:p>
            <a:r>
              <a:rPr kumimoji="1" lang="en-US" altLang="ja-JP"/>
              <a:t>3.2 </a:t>
            </a:r>
            <a:r>
              <a:rPr lang="en-US" altLang="ja-JP" sz="4400">
                <a:solidFill>
                  <a:schemeClr val="tx1"/>
                </a:solidFill>
              </a:rPr>
              <a:t>Tension test</a:t>
            </a:r>
            <a:br>
              <a:rPr lang="en-US" altLang="ja-JP" sz="4400">
                <a:solidFill>
                  <a:srgbClr val="FFFF00"/>
                </a:solidFill>
              </a:rPr>
            </a:br>
            <a:endParaRPr kumimoji="1" lang="ja-JP" altLang="en-US" dirty="0"/>
          </a:p>
        </p:txBody>
      </p:sp>
      <p:graphicFrame>
        <p:nvGraphicFramePr>
          <p:cNvPr id="74" name="表 73">
            <a:extLst>
              <a:ext uri="{FF2B5EF4-FFF2-40B4-BE49-F238E27FC236}">
                <a16:creationId xmlns:a16="http://schemas.microsoft.com/office/drawing/2014/main" id="{92B0171F-D70F-54C6-0BC2-9D3494FE73DD}"/>
              </a:ext>
            </a:extLst>
          </p:cNvPr>
          <p:cNvGraphicFramePr>
            <a:graphicFrameLocks noGrp="1"/>
          </p:cNvGraphicFramePr>
          <p:nvPr/>
        </p:nvGraphicFramePr>
        <p:xfrm>
          <a:off x="2960669" y="1201002"/>
          <a:ext cx="6270662" cy="5467220"/>
        </p:xfrm>
        <a:graphic>
          <a:graphicData uri="http://schemas.openxmlformats.org/drawingml/2006/table">
            <a:tbl>
              <a:tblPr firstRow="1" bandRow="1">
                <a:tableStyleId>{5C22544A-7EE6-4342-B048-85BDC9FD1C3A}</a:tableStyleId>
              </a:tblPr>
              <a:tblGrid>
                <a:gridCol w="1415951">
                  <a:extLst>
                    <a:ext uri="{9D8B030D-6E8A-4147-A177-3AD203B41FA5}">
                      <a16:colId xmlns:a16="http://schemas.microsoft.com/office/drawing/2014/main" val="3319652077"/>
                    </a:ext>
                  </a:extLst>
                </a:gridCol>
                <a:gridCol w="2055839">
                  <a:extLst>
                    <a:ext uri="{9D8B030D-6E8A-4147-A177-3AD203B41FA5}">
                      <a16:colId xmlns:a16="http://schemas.microsoft.com/office/drawing/2014/main" val="3920581025"/>
                    </a:ext>
                  </a:extLst>
                </a:gridCol>
                <a:gridCol w="2798872">
                  <a:extLst>
                    <a:ext uri="{9D8B030D-6E8A-4147-A177-3AD203B41FA5}">
                      <a16:colId xmlns:a16="http://schemas.microsoft.com/office/drawing/2014/main" val="1536442681"/>
                    </a:ext>
                  </a:extLst>
                </a:gridCol>
              </a:tblGrid>
              <a:tr h="497020">
                <a:tc>
                  <a:txBody>
                    <a:bodyPr/>
                    <a:lstStyle/>
                    <a:p>
                      <a:pPr algn="ctr" fontAlgn="ctr"/>
                      <a:r>
                        <a:rPr lang="en-US" sz="2600" u="none" strike="noStrike">
                          <a:effectLst/>
                        </a:rPr>
                        <a:t>Cable</a:t>
                      </a:r>
                      <a:endParaRPr lang="en-US"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sz="2600" u="none" strike="noStrike">
                          <a:effectLst/>
                        </a:rPr>
                        <a:t>stress</a:t>
                      </a:r>
                      <a:endParaRPr lang="en-US" sz="2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2149" marR="22149" marT="22149" marB="0" anchor="ctr"/>
                </a:tc>
                <a:tc>
                  <a:txBody>
                    <a:bodyPr/>
                    <a:lstStyle/>
                    <a:p>
                      <a:pPr algn="ctr" fontAlgn="ctr"/>
                      <a:r>
                        <a:rPr lang="en-US" sz="2600" u="none" strike="noStrike">
                          <a:effectLst/>
                        </a:rPr>
                        <a:t>Maximum Strain</a:t>
                      </a:r>
                      <a:endParaRPr lang="en-US" sz="2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2149" marR="22149" marT="22149" marB="0" anchor="ctr"/>
                </a:tc>
                <a:extLst>
                  <a:ext uri="{0D108BD9-81ED-4DB2-BD59-A6C34878D82A}">
                    <a16:rowId xmlns:a16="http://schemas.microsoft.com/office/drawing/2014/main" val="2942231767"/>
                  </a:ext>
                </a:extLst>
              </a:tr>
              <a:tr h="497020">
                <a:tc>
                  <a:txBody>
                    <a:bodyPr/>
                    <a:lstStyle/>
                    <a:p>
                      <a:pPr algn="ctr" fontAlgn="ctr"/>
                      <a:r>
                        <a:rPr lang="en-US" altLang="ja-JP" sz="2600" u="none" strike="noStrike">
                          <a:effectLst/>
                        </a:rPr>
                        <a:t>1–6</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1705.2</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43510.6</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793644455"/>
                  </a:ext>
                </a:extLst>
              </a:tr>
              <a:tr h="497020">
                <a:tc>
                  <a:txBody>
                    <a:bodyPr/>
                    <a:lstStyle/>
                    <a:p>
                      <a:pPr algn="ctr" fontAlgn="ctr"/>
                      <a:r>
                        <a:rPr lang="en-US" altLang="ja-JP" sz="2600" u="none" strike="noStrike">
                          <a:effectLst/>
                        </a:rPr>
                        <a:t>1–7</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1699.9</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52641.3</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3148976137"/>
                  </a:ext>
                </a:extLst>
              </a:tr>
              <a:tr h="497020">
                <a:tc>
                  <a:txBody>
                    <a:bodyPr/>
                    <a:lstStyle/>
                    <a:p>
                      <a:pPr algn="ctr" fontAlgn="ctr"/>
                      <a:r>
                        <a:rPr lang="en-US" altLang="ja-JP" sz="2600" u="none" strike="noStrike">
                          <a:effectLst/>
                        </a:rPr>
                        <a:t>2–5</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1649.4</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70.2</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1766039857"/>
                  </a:ext>
                </a:extLst>
              </a:tr>
              <a:tr h="497020">
                <a:tc>
                  <a:txBody>
                    <a:bodyPr/>
                    <a:lstStyle/>
                    <a:p>
                      <a:pPr algn="ctr" fontAlgn="ctr"/>
                      <a:r>
                        <a:rPr lang="en-US" altLang="ja-JP" sz="2600" u="none" strike="noStrike">
                          <a:effectLst/>
                        </a:rPr>
                        <a:t>2–6</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1501.0</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9185.6</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796569433"/>
                  </a:ext>
                </a:extLst>
              </a:tr>
              <a:tr h="497020">
                <a:tc>
                  <a:txBody>
                    <a:bodyPr/>
                    <a:lstStyle/>
                    <a:p>
                      <a:pPr algn="ctr" fontAlgn="ctr"/>
                      <a:r>
                        <a:rPr lang="en-US" altLang="ja-JP" sz="2600" u="none" strike="noStrike">
                          <a:effectLst/>
                        </a:rPr>
                        <a:t>2–11</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1683.2</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45394.2</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4170498841"/>
                  </a:ext>
                </a:extLst>
              </a:tr>
              <a:tr h="497020">
                <a:tc>
                  <a:txBody>
                    <a:bodyPr/>
                    <a:lstStyle/>
                    <a:p>
                      <a:pPr algn="ctr" fontAlgn="ctr"/>
                      <a:r>
                        <a:rPr lang="en-US" altLang="ja-JP" sz="2600" u="none" strike="noStrike">
                          <a:effectLst/>
                        </a:rPr>
                        <a:t>2–12</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1635.3</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30457.7</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2690752983"/>
                  </a:ext>
                </a:extLst>
              </a:tr>
              <a:tr h="497020">
                <a:tc>
                  <a:txBody>
                    <a:bodyPr/>
                    <a:lstStyle/>
                    <a:p>
                      <a:pPr algn="ctr" fontAlgn="ctr"/>
                      <a:r>
                        <a:rPr lang="en-US" altLang="ja-JP" sz="2600" u="none" strike="noStrike">
                          <a:effectLst/>
                        </a:rPr>
                        <a:t>3–5</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1489.8</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15220.2</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627843588"/>
                  </a:ext>
                </a:extLst>
              </a:tr>
              <a:tr h="497020">
                <a:tc>
                  <a:txBody>
                    <a:bodyPr/>
                    <a:lstStyle/>
                    <a:p>
                      <a:pPr algn="ctr" fontAlgn="ctr"/>
                      <a:r>
                        <a:rPr lang="en-US" altLang="ja-JP" sz="2600" u="none" strike="noStrike">
                          <a:effectLst/>
                        </a:rPr>
                        <a:t>3–6</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1536.7</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5176.9</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4205310334"/>
                  </a:ext>
                </a:extLst>
              </a:tr>
              <a:tr h="497020">
                <a:tc>
                  <a:txBody>
                    <a:bodyPr/>
                    <a:lstStyle/>
                    <a:p>
                      <a:pPr algn="ctr" fontAlgn="ctr"/>
                      <a:r>
                        <a:rPr lang="en-US" altLang="ja-JP" sz="2600" u="none" strike="noStrike">
                          <a:effectLst/>
                        </a:rPr>
                        <a:t>3–7</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1653.0</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63.6</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1784385489"/>
                  </a:ext>
                </a:extLst>
              </a:tr>
              <a:tr h="497020">
                <a:tc>
                  <a:txBody>
                    <a:bodyPr/>
                    <a:lstStyle/>
                    <a:p>
                      <a:pPr algn="ctr" fontAlgn="ctr"/>
                      <a:r>
                        <a:rPr lang="en-US" altLang="ja-JP" sz="2600" u="none" strike="noStrike">
                          <a:effectLst/>
                        </a:rPr>
                        <a:t>3–10</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1511.3</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19222.1</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2970116037"/>
                  </a:ext>
                </a:extLst>
              </a:tr>
            </a:tbl>
          </a:graphicData>
        </a:graphic>
      </p:graphicFrame>
      <p:sp>
        <p:nvSpPr>
          <p:cNvPr id="7" name="正方形/長方形 6">
            <a:extLst>
              <a:ext uri="{FF2B5EF4-FFF2-40B4-BE49-F238E27FC236}">
                <a16:creationId xmlns:a16="http://schemas.microsoft.com/office/drawing/2014/main" id="{8EAF48B2-C094-BE27-4B91-8F125B10C318}"/>
              </a:ext>
            </a:extLst>
          </p:cNvPr>
          <p:cNvSpPr/>
          <p:nvPr/>
        </p:nvSpPr>
        <p:spPr>
          <a:xfrm>
            <a:off x="2960669" y="1673157"/>
            <a:ext cx="6270662" cy="928375"/>
          </a:xfrm>
          <a:prstGeom prst="rect">
            <a:avLst/>
          </a:prstGeom>
          <a:noFill/>
          <a:ln w="7620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20421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92EA9-80F6-A3AD-4C1F-289026420AB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CB96A03-C071-8D38-FE3D-6C49F7B374E0}"/>
              </a:ext>
            </a:extLst>
          </p:cNvPr>
          <p:cNvSpPr>
            <a:spLocks noGrp="1"/>
          </p:cNvSpPr>
          <p:nvPr>
            <p:ph type="title"/>
          </p:nvPr>
        </p:nvSpPr>
        <p:spPr/>
        <p:txBody>
          <a:bodyPr/>
          <a:lstStyle/>
          <a:p>
            <a:r>
              <a:rPr kumimoji="1" lang="en-US" altLang="ja-JP"/>
              <a:t>3.2 </a:t>
            </a:r>
            <a:r>
              <a:rPr lang="en-US" altLang="ja-JP" sz="4400">
                <a:solidFill>
                  <a:schemeClr val="tx1"/>
                </a:solidFill>
              </a:rPr>
              <a:t>Tension test</a:t>
            </a:r>
            <a:br>
              <a:rPr lang="en-US" altLang="ja-JP" sz="4400">
                <a:solidFill>
                  <a:srgbClr val="FFFF00"/>
                </a:solidFill>
              </a:rPr>
            </a:br>
            <a:endParaRPr kumimoji="1" lang="ja-JP" altLang="en-US" dirty="0"/>
          </a:p>
        </p:txBody>
      </p:sp>
      <p:graphicFrame>
        <p:nvGraphicFramePr>
          <p:cNvPr id="74" name="表 73">
            <a:extLst>
              <a:ext uri="{FF2B5EF4-FFF2-40B4-BE49-F238E27FC236}">
                <a16:creationId xmlns:a16="http://schemas.microsoft.com/office/drawing/2014/main" id="{44069100-19BB-C111-AFD1-B4BA56540D60}"/>
              </a:ext>
            </a:extLst>
          </p:cNvPr>
          <p:cNvGraphicFramePr>
            <a:graphicFrameLocks noGrp="1"/>
          </p:cNvGraphicFramePr>
          <p:nvPr/>
        </p:nvGraphicFramePr>
        <p:xfrm>
          <a:off x="2960669" y="1201002"/>
          <a:ext cx="6270662" cy="5467220"/>
        </p:xfrm>
        <a:graphic>
          <a:graphicData uri="http://schemas.openxmlformats.org/drawingml/2006/table">
            <a:tbl>
              <a:tblPr firstRow="1" bandRow="1">
                <a:tableStyleId>{5C22544A-7EE6-4342-B048-85BDC9FD1C3A}</a:tableStyleId>
              </a:tblPr>
              <a:tblGrid>
                <a:gridCol w="1415951">
                  <a:extLst>
                    <a:ext uri="{9D8B030D-6E8A-4147-A177-3AD203B41FA5}">
                      <a16:colId xmlns:a16="http://schemas.microsoft.com/office/drawing/2014/main" val="3319652077"/>
                    </a:ext>
                  </a:extLst>
                </a:gridCol>
                <a:gridCol w="2055839">
                  <a:extLst>
                    <a:ext uri="{9D8B030D-6E8A-4147-A177-3AD203B41FA5}">
                      <a16:colId xmlns:a16="http://schemas.microsoft.com/office/drawing/2014/main" val="3920581025"/>
                    </a:ext>
                  </a:extLst>
                </a:gridCol>
                <a:gridCol w="2798872">
                  <a:extLst>
                    <a:ext uri="{9D8B030D-6E8A-4147-A177-3AD203B41FA5}">
                      <a16:colId xmlns:a16="http://schemas.microsoft.com/office/drawing/2014/main" val="1536442681"/>
                    </a:ext>
                  </a:extLst>
                </a:gridCol>
              </a:tblGrid>
              <a:tr h="497020">
                <a:tc>
                  <a:txBody>
                    <a:bodyPr/>
                    <a:lstStyle/>
                    <a:p>
                      <a:pPr algn="ctr" fontAlgn="ctr"/>
                      <a:r>
                        <a:rPr lang="en-US" sz="2600" u="none" strike="noStrike">
                          <a:effectLst/>
                        </a:rPr>
                        <a:t>Cable</a:t>
                      </a:r>
                      <a:endParaRPr lang="en-US"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sz="2600" u="none" strike="noStrike">
                          <a:effectLst/>
                        </a:rPr>
                        <a:t>stress</a:t>
                      </a:r>
                      <a:endParaRPr lang="en-US" sz="2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2149" marR="22149" marT="22149" marB="0" anchor="ctr"/>
                </a:tc>
                <a:tc>
                  <a:txBody>
                    <a:bodyPr/>
                    <a:lstStyle/>
                    <a:p>
                      <a:pPr algn="ctr" fontAlgn="ctr"/>
                      <a:r>
                        <a:rPr lang="en-US" sz="2600" u="none" strike="noStrike">
                          <a:effectLst/>
                        </a:rPr>
                        <a:t>Maximum Strain</a:t>
                      </a:r>
                      <a:endParaRPr lang="en-US" sz="2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2149" marR="22149" marT="22149" marB="0" anchor="ctr"/>
                </a:tc>
                <a:extLst>
                  <a:ext uri="{0D108BD9-81ED-4DB2-BD59-A6C34878D82A}">
                    <a16:rowId xmlns:a16="http://schemas.microsoft.com/office/drawing/2014/main" val="2942231767"/>
                  </a:ext>
                </a:extLst>
              </a:tr>
              <a:tr h="497020">
                <a:tc>
                  <a:txBody>
                    <a:bodyPr/>
                    <a:lstStyle/>
                    <a:p>
                      <a:pPr algn="ctr" fontAlgn="ctr"/>
                      <a:r>
                        <a:rPr lang="en-US" altLang="ja-JP" sz="2600" u="none" strike="noStrike">
                          <a:effectLst/>
                        </a:rPr>
                        <a:t>1–6</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1705.2</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43510.6</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793644455"/>
                  </a:ext>
                </a:extLst>
              </a:tr>
              <a:tr h="497020">
                <a:tc>
                  <a:txBody>
                    <a:bodyPr/>
                    <a:lstStyle/>
                    <a:p>
                      <a:pPr algn="ctr" fontAlgn="ctr"/>
                      <a:r>
                        <a:rPr lang="en-US" altLang="ja-JP" sz="2600" u="none" strike="noStrike">
                          <a:effectLst/>
                        </a:rPr>
                        <a:t>1–7</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1699.9</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52641.3</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3148976137"/>
                  </a:ext>
                </a:extLst>
              </a:tr>
              <a:tr h="497020">
                <a:tc>
                  <a:txBody>
                    <a:bodyPr/>
                    <a:lstStyle/>
                    <a:p>
                      <a:pPr algn="ctr" fontAlgn="ctr"/>
                      <a:r>
                        <a:rPr lang="en-US" altLang="ja-JP" sz="2600" u="none" strike="noStrike">
                          <a:effectLst/>
                        </a:rPr>
                        <a:t>2–5</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1649.4</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70.2</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1766039857"/>
                  </a:ext>
                </a:extLst>
              </a:tr>
              <a:tr h="497020">
                <a:tc>
                  <a:txBody>
                    <a:bodyPr/>
                    <a:lstStyle/>
                    <a:p>
                      <a:pPr algn="ctr" fontAlgn="ctr"/>
                      <a:r>
                        <a:rPr lang="en-US" altLang="ja-JP" sz="2600" u="none" strike="noStrike">
                          <a:effectLst/>
                        </a:rPr>
                        <a:t>2–6</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1501.0</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9185.6</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796569433"/>
                  </a:ext>
                </a:extLst>
              </a:tr>
              <a:tr h="497020">
                <a:tc>
                  <a:txBody>
                    <a:bodyPr/>
                    <a:lstStyle/>
                    <a:p>
                      <a:pPr algn="ctr" fontAlgn="ctr"/>
                      <a:r>
                        <a:rPr lang="en-US" altLang="ja-JP" sz="2600" u="none" strike="noStrike">
                          <a:effectLst/>
                        </a:rPr>
                        <a:t>2–11</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1683.2</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45394.2</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4170498841"/>
                  </a:ext>
                </a:extLst>
              </a:tr>
              <a:tr h="497020">
                <a:tc>
                  <a:txBody>
                    <a:bodyPr/>
                    <a:lstStyle/>
                    <a:p>
                      <a:pPr algn="ctr" fontAlgn="ctr"/>
                      <a:r>
                        <a:rPr lang="en-US" altLang="ja-JP" sz="2600" u="none" strike="noStrike">
                          <a:effectLst/>
                        </a:rPr>
                        <a:t>2–12</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1635.3</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30457.7</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2690752983"/>
                  </a:ext>
                </a:extLst>
              </a:tr>
              <a:tr h="497020">
                <a:tc>
                  <a:txBody>
                    <a:bodyPr/>
                    <a:lstStyle/>
                    <a:p>
                      <a:pPr algn="ctr" fontAlgn="ctr"/>
                      <a:r>
                        <a:rPr lang="en-US" altLang="ja-JP" sz="2600" u="none" strike="noStrike">
                          <a:effectLst/>
                        </a:rPr>
                        <a:t>3–5</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1489.8</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15220.2</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627843588"/>
                  </a:ext>
                </a:extLst>
              </a:tr>
              <a:tr h="497020">
                <a:tc>
                  <a:txBody>
                    <a:bodyPr/>
                    <a:lstStyle/>
                    <a:p>
                      <a:pPr algn="ctr" fontAlgn="ctr"/>
                      <a:r>
                        <a:rPr lang="en-US" altLang="ja-JP" sz="2600" u="none" strike="noStrike">
                          <a:effectLst/>
                        </a:rPr>
                        <a:t>3–6</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1536.7</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5176.9</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4205310334"/>
                  </a:ext>
                </a:extLst>
              </a:tr>
              <a:tr h="497020">
                <a:tc>
                  <a:txBody>
                    <a:bodyPr/>
                    <a:lstStyle/>
                    <a:p>
                      <a:pPr algn="ctr" fontAlgn="ctr"/>
                      <a:r>
                        <a:rPr lang="en-US" altLang="ja-JP" sz="2600" u="none" strike="noStrike">
                          <a:effectLst/>
                        </a:rPr>
                        <a:t>3–7</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1653.0</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63.6</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1784385489"/>
                  </a:ext>
                </a:extLst>
              </a:tr>
              <a:tr h="497020">
                <a:tc>
                  <a:txBody>
                    <a:bodyPr/>
                    <a:lstStyle/>
                    <a:p>
                      <a:pPr algn="ctr" fontAlgn="ctr"/>
                      <a:r>
                        <a:rPr lang="en-US" altLang="ja-JP" sz="2600" u="none" strike="noStrike">
                          <a:effectLst/>
                        </a:rPr>
                        <a:t>3–10</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1511.3</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19222.1</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2970116037"/>
                  </a:ext>
                </a:extLst>
              </a:tr>
            </a:tbl>
          </a:graphicData>
        </a:graphic>
      </p:graphicFrame>
      <p:sp>
        <p:nvSpPr>
          <p:cNvPr id="3" name="正方形/長方形 2">
            <a:extLst>
              <a:ext uri="{FF2B5EF4-FFF2-40B4-BE49-F238E27FC236}">
                <a16:creationId xmlns:a16="http://schemas.microsoft.com/office/drawing/2014/main" id="{4091A4E9-6C26-5069-FB11-FA56390D9F05}"/>
              </a:ext>
            </a:extLst>
          </p:cNvPr>
          <p:cNvSpPr/>
          <p:nvPr/>
        </p:nvSpPr>
        <p:spPr>
          <a:xfrm>
            <a:off x="2960669" y="2743201"/>
            <a:ext cx="6270662" cy="1964986"/>
          </a:xfrm>
          <a:prstGeom prst="rect">
            <a:avLst/>
          </a:prstGeom>
          <a:noFill/>
          <a:ln w="7620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8171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B45622-764A-71FA-D653-BC8079B38000}"/>
              </a:ext>
            </a:extLst>
          </p:cNvPr>
          <p:cNvSpPr>
            <a:spLocks noGrp="1"/>
          </p:cNvSpPr>
          <p:nvPr>
            <p:ph type="title"/>
          </p:nvPr>
        </p:nvSpPr>
        <p:spPr/>
        <p:txBody>
          <a:bodyPr/>
          <a:lstStyle/>
          <a:p>
            <a:r>
              <a:rPr lang="en-US" altLang="ja-JP" dirty="0"/>
              <a:t>1. Introduction</a:t>
            </a:r>
            <a:endParaRPr kumimoji="1" lang="ja-JP" altLang="en-US" dirty="0"/>
          </a:p>
        </p:txBody>
      </p:sp>
      <p:sp>
        <p:nvSpPr>
          <p:cNvPr id="3" name="コンテンツ プレースホルダー 2">
            <a:extLst>
              <a:ext uri="{FF2B5EF4-FFF2-40B4-BE49-F238E27FC236}">
                <a16:creationId xmlns:a16="http://schemas.microsoft.com/office/drawing/2014/main" id="{01FA8B8A-F15C-102E-CC44-8199DC37E468}"/>
              </a:ext>
            </a:extLst>
          </p:cNvPr>
          <p:cNvSpPr>
            <a:spLocks noGrp="1"/>
          </p:cNvSpPr>
          <p:nvPr>
            <p:ph idx="1"/>
          </p:nvPr>
        </p:nvSpPr>
        <p:spPr/>
        <p:txBody>
          <a:bodyPr>
            <a:normAutofit/>
          </a:bodyPr>
          <a:lstStyle/>
          <a:p>
            <a:r>
              <a:rPr lang="en-US" altLang="ja-JP" sz="4000" dirty="0"/>
              <a:t>I think understanding how rust affects cables would be helpful in inspections and repairs.</a:t>
            </a:r>
            <a:endParaRPr kumimoji="1" lang="ja-JP" altLang="en-US" sz="4000" dirty="0"/>
          </a:p>
        </p:txBody>
      </p:sp>
    </p:spTree>
    <p:extLst>
      <p:ext uri="{BB962C8B-B14F-4D97-AF65-F5344CB8AC3E}">
        <p14:creationId xmlns:p14="http://schemas.microsoft.com/office/powerpoint/2010/main" val="2348496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C1399-E998-6B78-3BDA-992F43A5E4E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EFB8EA1-53A5-D1EA-E222-B4FB048A512D}"/>
              </a:ext>
            </a:extLst>
          </p:cNvPr>
          <p:cNvSpPr>
            <a:spLocks noGrp="1"/>
          </p:cNvSpPr>
          <p:nvPr>
            <p:ph type="title"/>
          </p:nvPr>
        </p:nvSpPr>
        <p:spPr/>
        <p:txBody>
          <a:bodyPr/>
          <a:lstStyle/>
          <a:p>
            <a:r>
              <a:rPr kumimoji="1" lang="en-US" altLang="ja-JP"/>
              <a:t>3.2 </a:t>
            </a:r>
            <a:r>
              <a:rPr lang="en-US" altLang="ja-JP" sz="4400">
                <a:solidFill>
                  <a:schemeClr val="tx1"/>
                </a:solidFill>
              </a:rPr>
              <a:t>Tension test</a:t>
            </a:r>
            <a:br>
              <a:rPr lang="en-US" altLang="ja-JP" sz="4400">
                <a:solidFill>
                  <a:srgbClr val="FFFF00"/>
                </a:solidFill>
              </a:rPr>
            </a:br>
            <a:endParaRPr kumimoji="1" lang="ja-JP" altLang="en-US" dirty="0"/>
          </a:p>
        </p:txBody>
      </p:sp>
      <p:graphicFrame>
        <p:nvGraphicFramePr>
          <p:cNvPr id="74" name="表 73">
            <a:extLst>
              <a:ext uri="{FF2B5EF4-FFF2-40B4-BE49-F238E27FC236}">
                <a16:creationId xmlns:a16="http://schemas.microsoft.com/office/drawing/2014/main" id="{52864713-E22B-2231-1337-7889703A97BF}"/>
              </a:ext>
            </a:extLst>
          </p:cNvPr>
          <p:cNvGraphicFramePr>
            <a:graphicFrameLocks noGrp="1"/>
          </p:cNvGraphicFramePr>
          <p:nvPr/>
        </p:nvGraphicFramePr>
        <p:xfrm>
          <a:off x="2960669" y="1201002"/>
          <a:ext cx="6270662" cy="5467220"/>
        </p:xfrm>
        <a:graphic>
          <a:graphicData uri="http://schemas.openxmlformats.org/drawingml/2006/table">
            <a:tbl>
              <a:tblPr firstRow="1" bandRow="1">
                <a:tableStyleId>{5C22544A-7EE6-4342-B048-85BDC9FD1C3A}</a:tableStyleId>
              </a:tblPr>
              <a:tblGrid>
                <a:gridCol w="1415951">
                  <a:extLst>
                    <a:ext uri="{9D8B030D-6E8A-4147-A177-3AD203B41FA5}">
                      <a16:colId xmlns:a16="http://schemas.microsoft.com/office/drawing/2014/main" val="3319652077"/>
                    </a:ext>
                  </a:extLst>
                </a:gridCol>
                <a:gridCol w="2055839">
                  <a:extLst>
                    <a:ext uri="{9D8B030D-6E8A-4147-A177-3AD203B41FA5}">
                      <a16:colId xmlns:a16="http://schemas.microsoft.com/office/drawing/2014/main" val="3920581025"/>
                    </a:ext>
                  </a:extLst>
                </a:gridCol>
                <a:gridCol w="2798872">
                  <a:extLst>
                    <a:ext uri="{9D8B030D-6E8A-4147-A177-3AD203B41FA5}">
                      <a16:colId xmlns:a16="http://schemas.microsoft.com/office/drawing/2014/main" val="1536442681"/>
                    </a:ext>
                  </a:extLst>
                </a:gridCol>
              </a:tblGrid>
              <a:tr h="497020">
                <a:tc>
                  <a:txBody>
                    <a:bodyPr/>
                    <a:lstStyle/>
                    <a:p>
                      <a:pPr algn="ctr" fontAlgn="ctr"/>
                      <a:r>
                        <a:rPr lang="en-US" sz="2600" u="none" strike="noStrike">
                          <a:effectLst/>
                        </a:rPr>
                        <a:t>Cable</a:t>
                      </a:r>
                      <a:endParaRPr lang="en-US"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sz="2600" u="none" strike="noStrike">
                          <a:effectLst/>
                        </a:rPr>
                        <a:t>stress</a:t>
                      </a:r>
                      <a:endParaRPr lang="en-US" sz="2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2149" marR="22149" marT="22149" marB="0" anchor="ctr"/>
                </a:tc>
                <a:tc>
                  <a:txBody>
                    <a:bodyPr/>
                    <a:lstStyle/>
                    <a:p>
                      <a:pPr algn="ctr" fontAlgn="ctr"/>
                      <a:r>
                        <a:rPr lang="en-US" sz="2600" u="none" strike="noStrike">
                          <a:effectLst/>
                        </a:rPr>
                        <a:t>Maximum Strain</a:t>
                      </a:r>
                      <a:endParaRPr lang="en-US" sz="2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2149" marR="22149" marT="22149" marB="0" anchor="ctr"/>
                </a:tc>
                <a:extLst>
                  <a:ext uri="{0D108BD9-81ED-4DB2-BD59-A6C34878D82A}">
                    <a16:rowId xmlns:a16="http://schemas.microsoft.com/office/drawing/2014/main" val="2942231767"/>
                  </a:ext>
                </a:extLst>
              </a:tr>
              <a:tr h="497020">
                <a:tc>
                  <a:txBody>
                    <a:bodyPr/>
                    <a:lstStyle/>
                    <a:p>
                      <a:pPr algn="ctr" fontAlgn="ctr"/>
                      <a:r>
                        <a:rPr lang="en-US" altLang="ja-JP" sz="2600" u="none" strike="noStrike">
                          <a:effectLst/>
                        </a:rPr>
                        <a:t>1–6</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1705.2</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43510.6</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793644455"/>
                  </a:ext>
                </a:extLst>
              </a:tr>
              <a:tr h="497020">
                <a:tc>
                  <a:txBody>
                    <a:bodyPr/>
                    <a:lstStyle/>
                    <a:p>
                      <a:pPr algn="ctr" fontAlgn="ctr"/>
                      <a:r>
                        <a:rPr lang="en-US" altLang="ja-JP" sz="2600" u="none" strike="noStrike">
                          <a:effectLst/>
                        </a:rPr>
                        <a:t>1–7</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1699.9</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52641.3</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3148976137"/>
                  </a:ext>
                </a:extLst>
              </a:tr>
              <a:tr h="497020">
                <a:tc>
                  <a:txBody>
                    <a:bodyPr/>
                    <a:lstStyle/>
                    <a:p>
                      <a:pPr algn="ctr" fontAlgn="ctr"/>
                      <a:r>
                        <a:rPr lang="en-US" altLang="ja-JP" sz="2600" u="none" strike="noStrike">
                          <a:effectLst/>
                        </a:rPr>
                        <a:t>2–5</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1649.4</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70.2</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1766039857"/>
                  </a:ext>
                </a:extLst>
              </a:tr>
              <a:tr h="497020">
                <a:tc>
                  <a:txBody>
                    <a:bodyPr/>
                    <a:lstStyle/>
                    <a:p>
                      <a:pPr algn="ctr" fontAlgn="ctr"/>
                      <a:r>
                        <a:rPr lang="en-US" altLang="ja-JP" sz="2600" u="none" strike="noStrike">
                          <a:effectLst/>
                        </a:rPr>
                        <a:t>2–6</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1501.0</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9185.6</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796569433"/>
                  </a:ext>
                </a:extLst>
              </a:tr>
              <a:tr h="497020">
                <a:tc>
                  <a:txBody>
                    <a:bodyPr/>
                    <a:lstStyle/>
                    <a:p>
                      <a:pPr algn="ctr" fontAlgn="ctr"/>
                      <a:r>
                        <a:rPr lang="en-US" altLang="ja-JP" sz="2600" u="none" strike="noStrike">
                          <a:effectLst/>
                        </a:rPr>
                        <a:t>2–11</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1683.2</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45394.2</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4170498841"/>
                  </a:ext>
                </a:extLst>
              </a:tr>
              <a:tr h="497020">
                <a:tc>
                  <a:txBody>
                    <a:bodyPr/>
                    <a:lstStyle/>
                    <a:p>
                      <a:pPr algn="ctr" fontAlgn="ctr"/>
                      <a:r>
                        <a:rPr lang="en-US" altLang="ja-JP" sz="2600" u="none" strike="noStrike">
                          <a:effectLst/>
                        </a:rPr>
                        <a:t>2–12</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1635.3</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30457.7</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2690752983"/>
                  </a:ext>
                </a:extLst>
              </a:tr>
              <a:tr h="497020">
                <a:tc>
                  <a:txBody>
                    <a:bodyPr/>
                    <a:lstStyle/>
                    <a:p>
                      <a:pPr algn="ctr" fontAlgn="ctr"/>
                      <a:r>
                        <a:rPr lang="en-US" altLang="ja-JP" sz="2600" u="none" strike="noStrike">
                          <a:effectLst/>
                        </a:rPr>
                        <a:t>3–5</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1489.8</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15220.2</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627843588"/>
                  </a:ext>
                </a:extLst>
              </a:tr>
              <a:tr h="497020">
                <a:tc>
                  <a:txBody>
                    <a:bodyPr/>
                    <a:lstStyle/>
                    <a:p>
                      <a:pPr algn="ctr" fontAlgn="ctr"/>
                      <a:r>
                        <a:rPr lang="en-US" altLang="ja-JP" sz="2600" u="none" strike="noStrike">
                          <a:effectLst/>
                        </a:rPr>
                        <a:t>3–6</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1536.7</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5176.9</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4205310334"/>
                  </a:ext>
                </a:extLst>
              </a:tr>
              <a:tr h="497020">
                <a:tc>
                  <a:txBody>
                    <a:bodyPr/>
                    <a:lstStyle/>
                    <a:p>
                      <a:pPr algn="ctr" fontAlgn="ctr"/>
                      <a:r>
                        <a:rPr lang="en-US" altLang="ja-JP" sz="2600" u="none" strike="noStrike">
                          <a:effectLst/>
                        </a:rPr>
                        <a:t>3–7</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1653.0</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63.6</a:t>
                      </a:r>
                      <a:endParaRPr lang="en-US" altLang="ja-JP" sz="2600" b="0" i="0" u="none" strike="noStrike">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1784385489"/>
                  </a:ext>
                </a:extLst>
              </a:tr>
              <a:tr h="497020">
                <a:tc>
                  <a:txBody>
                    <a:bodyPr/>
                    <a:lstStyle/>
                    <a:p>
                      <a:pPr algn="ctr" fontAlgn="ctr"/>
                      <a:r>
                        <a:rPr lang="en-US" altLang="ja-JP" sz="2600" u="none" strike="noStrike">
                          <a:effectLst/>
                        </a:rPr>
                        <a:t>3–10</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a:effectLst/>
                        </a:rPr>
                        <a:t>1511.3</a:t>
                      </a:r>
                      <a:endParaRPr lang="en-US" altLang="ja-JP" sz="2600" b="0" i="0" u="none" strike="noStrike">
                        <a:solidFill>
                          <a:srgbClr val="000000"/>
                        </a:solidFill>
                        <a:effectLst/>
                        <a:latin typeface="Calibri" panose="020F0502020204030204" pitchFamily="34" charset="0"/>
                      </a:endParaRPr>
                    </a:p>
                  </a:txBody>
                  <a:tcPr marL="22149" marR="22149" marT="22149" marB="0" anchor="ctr"/>
                </a:tc>
                <a:tc>
                  <a:txBody>
                    <a:bodyPr/>
                    <a:lstStyle/>
                    <a:p>
                      <a:pPr algn="ctr" fontAlgn="ctr"/>
                      <a:r>
                        <a:rPr lang="en-US" altLang="ja-JP" sz="2600" u="none" strike="noStrike" dirty="0">
                          <a:effectLst/>
                        </a:rPr>
                        <a:t>19222.1</a:t>
                      </a:r>
                      <a:endParaRPr lang="en-US" altLang="ja-JP" sz="2600" b="0" i="0" u="none" strike="noStrike" dirty="0">
                        <a:solidFill>
                          <a:srgbClr val="000000"/>
                        </a:solidFill>
                        <a:effectLst/>
                        <a:latin typeface="Calibri" panose="020F0502020204030204" pitchFamily="34" charset="0"/>
                      </a:endParaRPr>
                    </a:p>
                  </a:txBody>
                  <a:tcPr marL="22149" marR="22149" marT="22149" marB="0" anchor="ctr"/>
                </a:tc>
                <a:extLst>
                  <a:ext uri="{0D108BD9-81ED-4DB2-BD59-A6C34878D82A}">
                    <a16:rowId xmlns:a16="http://schemas.microsoft.com/office/drawing/2014/main" val="2970116037"/>
                  </a:ext>
                </a:extLst>
              </a:tr>
            </a:tbl>
          </a:graphicData>
        </a:graphic>
      </p:graphicFrame>
      <p:sp>
        <p:nvSpPr>
          <p:cNvPr id="3" name="正方形/長方形 2">
            <a:extLst>
              <a:ext uri="{FF2B5EF4-FFF2-40B4-BE49-F238E27FC236}">
                <a16:creationId xmlns:a16="http://schemas.microsoft.com/office/drawing/2014/main" id="{9C1235F9-BF9E-22AB-114F-28B9234DC35C}"/>
              </a:ext>
            </a:extLst>
          </p:cNvPr>
          <p:cNvSpPr/>
          <p:nvPr/>
        </p:nvSpPr>
        <p:spPr>
          <a:xfrm>
            <a:off x="2960669" y="4703236"/>
            <a:ext cx="6270662" cy="1964986"/>
          </a:xfrm>
          <a:prstGeom prst="rect">
            <a:avLst/>
          </a:prstGeom>
          <a:noFill/>
          <a:ln w="7620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08629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19A4E0-6050-837A-DBD7-18C808120E2D}"/>
              </a:ext>
            </a:extLst>
          </p:cNvPr>
          <p:cNvSpPr>
            <a:spLocks noGrp="1"/>
          </p:cNvSpPr>
          <p:nvPr>
            <p:ph type="title"/>
          </p:nvPr>
        </p:nvSpPr>
        <p:spPr/>
        <p:txBody>
          <a:bodyPr/>
          <a:lstStyle/>
          <a:p>
            <a:r>
              <a:rPr lang="en-US" altLang="ja-JP" dirty="0"/>
              <a:t>4.Conclusion </a:t>
            </a:r>
            <a:endParaRPr kumimoji="1" lang="ja-JP" altLang="en-US" dirty="0"/>
          </a:p>
        </p:txBody>
      </p:sp>
      <p:sp>
        <p:nvSpPr>
          <p:cNvPr id="3" name="コンテンツ プレースホルダー 2">
            <a:extLst>
              <a:ext uri="{FF2B5EF4-FFF2-40B4-BE49-F238E27FC236}">
                <a16:creationId xmlns:a16="http://schemas.microsoft.com/office/drawing/2014/main" id="{6CCBAF52-46D2-44DC-1F91-B98B4CFA52EC}"/>
              </a:ext>
            </a:extLst>
          </p:cNvPr>
          <p:cNvSpPr>
            <a:spLocks noGrp="1"/>
          </p:cNvSpPr>
          <p:nvPr>
            <p:ph idx="1"/>
          </p:nvPr>
        </p:nvSpPr>
        <p:spPr/>
        <p:txBody>
          <a:bodyPr/>
          <a:lstStyle/>
          <a:p>
            <a:r>
              <a:rPr lang="en-US" altLang="ja-JP" sz="3200" dirty="0"/>
              <a:t>The load at rupture was 50 </a:t>
            </a:r>
            <a:r>
              <a:rPr lang="en-US" altLang="ja-JP" sz="3200" dirty="0" err="1"/>
              <a:t>kN</a:t>
            </a:r>
            <a:r>
              <a:rPr lang="en-US" altLang="ja-JP" sz="3200" dirty="0"/>
              <a:t> for all of them.</a:t>
            </a:r>
          </a:p>
          <a:p>
            <a:r>
              <a:rPr lang="en-US" altLang="ja-JP" sz="3200" dirty="0"/>
              <a:t>The maximum load was about 65 </a:t>
            </a:r>
            <a:r>
              <a:rPr lang="en-US" altLang="ja-JP" sz="3200" dirty="0" err="1"/>
              <a:t>kN</a:t>
            </a:r>
            <a:r>
              <a:rPr lang="en-US" altLang="ja-JP" sz="3200" dirty="0"/>
              <a:t> in all cases.</a:t>
            </a:r>
          </a:p>
          <a:p>
            <a:r>
              <a:rPr lang="en-US" altLang="ja-JP" sz="3200" dirty="0"/>
              <a:t>The stress at the maximum strain value varied slightly from level to level.</a:t>
            </a:r>
          </a:p>
          <a:p>
            <a:endParaRPr lang="en-US" altLang="ja-JP" dirty="0"/>
          </a:p>
          <a:p>
            <a:endParaRPr kumimoji="1" lang="ja-JP" altLang="en-US" dirty="0"/>
          </a:p>
        </p:txBody>
      </p:sp>
    </p:spTree>
    <p:extLst>
      <p:ext uri="{BB962C8B-B14F-4D97-AF65-F5344CB8AC3E}">
        <p14:creationId xmlns:p14="http://schemas.microsoft.com/office/powerpoint/2010/main" val="1443896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A2746C-6110-E461-BC2C-2814C0694B63}"/>
              </a:ext>
            </a:extLst>
          </p:cNvPr>
          <p:cNvSpPr>
            <a:spLocks noGrp="1"/>
          </p:cNvSpPr>
          <p:nvPr>
            <p:ph type="title"/>
          </p:nvPr>
        </p:nvSpPr>
        <p:spPr/>
        <p:txBody>
          <a:bodyPr/>
          <a:lstStyle/>
          <a:p>
            <a:r>
              <a:rPr kumimoji="1" lang="en-US" altLang="ja-JP" dirty="0"/>
              <a:t>5.</a:t>
            </a:r>
            <a:r>
              <a:rPr lang="en-US" altLang="ja-JP" dirty="0"/>
              <a:t> Future Work</a:t>
            </a:r>
            <a:endParaRPr kumimoji="1" lang="ja-JP" altLang="en-US" dirty="0"/>
          </a:p>
        </p:txBody>
      </p:sp>
      <p:sp>
        <p:nvSpPr>
          <p:cNvPr id="3" name="コンテンツ プレースホルダー 2">
            <a:extLst>
              <a:ext uri="{FF2B5EF4-FFF2-40B4-BE49-F238E27FC236}">
                <a16:creationId xmlns:a16="http://schemas.microsoft.com/office/drawing/2014/main" id="{880DABB8-0011-C08F-3E20-5C3B411DCF8F}"/>
              </a:ext>
            </a:extLst>
          </p:cNvPr>
          <p:cNvSpPr>
            <a:spLocks noGrp="1"/>
          </p:cNvSpPr>
          <p:nvPr>
            <p:ph idx="1"/>
          </p:nvPr>
        </p:nvSpPr>
        <p:spPr/>
        <p:txBody>
          <a:bodyPr>
            <a:normAutofit/>
          </a:bodyPr>
          <a:lstStyle/>
          <a:p>
            <a:r>
              <a:rPr lang="en-US" altLang="ja-JP" sz="3200" dirty="0"/>
              <a:t>To create a graph of the relationship between the percentage of rust and maximum strain.</a:t>
            </a:r>
          </a:p>
          <a:p>
            <a:r>
              <a:rPr lang="en-US" altLang="ja-JP" sz="3200" dirty="0"/>
              <a:t>Examine the elongation from the image at the time of the experiment.</a:t>
            </a:r>
            <a:endParaRPr kumimoji="1" lang="ja-JP" altLang="en-US" sz="3200" dirty="0"/>
          </a:p>
        </p:txBody>
      </p:sp>
    </p:spTree>
    <p:extLst>
      <p:ext uri="{BB962C8B-B14F-4D97-AF65-F5344CB8AC3E}">
        <p14:creationId xmlns:p14="http://schemas.microsoft.com/office/powerpoint/2010/main" val="45225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5FA6A1-4637-FD0F-E123-199122481952}"/>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B45B43A7-9576-4ECF-EDAB-2C18B24DC972}"/>
              </a:ext>
            </a:extLst>
          </p:cNvPr>
          <p:cNvPicPr>
            <a:picLocks noChangeAspect="1"/>
          </p:cNvPicPr>
          <p:nvPr/>
        </p:nvPicPr>
        <p:blipFill>
          <a:blip r:embed="rId3"/>
          <a:stretch>
            <a:fillRect/>
          </a:stretch>
        </p:blipFill>
        <p:spPr>
          <a:xfrm>
            <a:off x="1109229" y="3276596"/>
            <a:ext cx="9839325" cy="990600"/>
          </a:xfrm>
          <a:prstGeom prst="rect">
            <a:avLst/>
          </a:prstGeom>
        </p:spPr>
      </p:pic>
      <p:pic>
        <p:nvPicPr>
          <p:cNvPr id="11" name="図 10">
            <a:extLst>
              <a:ext uri="{FF2B5EF4-FFF2-40B4-BE49-F238E27FC236}">
                <a16:creationId xmlns:a16="http://schemas.microsoft.com/office/drawing/2014/main" id="{3527B387-A3C8-A69A-C633-FA28743DA32D}"/>
              </a:ext>
            </a:extLst>
          </p:cNvPr>
          <p:cNvPicPr>
            <a:picLocks noChangeAspect="1"/>
          </p:cNvPicPr>
          <p:nvPr/>
        </p:nvPicPr>
        <p:blipFill>
          <a:blip r:embed="rId4"/>
          <a:stretch>
            <a:fillRect/>
          </a:stretch>
        </p:blipFill>
        <p:spPr>
          <a:xfrm>
            <a:off x="1118754" y="1360340"/>
            <a:ext cx="9820275" cy="895350"/>
          </a:xfrm>
          <a:prstGeom prst="rect">
            <a:avLst/>
          </a:prstGeom>
        </p:spPr>
      </p:pic>
      <p:sp>
        <p:nvSpPr>
          <p:cNvPr id="12" name="テキスト ボックス 11">
            <a:extLst>
              <a:ext uri="{FF2B5EF4-FFF2-40B4-BE49-F238E27FC236}">
                <a16:creationId xmlns:a16="http://schemas.microsoft.com/office/drawing/2014/main" id="{D027C928-372E-1209-786F-E22A07E3EE40}"/>
              </a:ext>
            </a:extLst>
          </p:cNvPr>
          <p:cNvSpPr txBox="1"/>
          <p:nvPr/>
        </p:nvSpPr>
        <p:spPr>
          <a:xfrm>
            <a:off x="1051646" y="799408"/>
            <a:ext cx="3852863" cy="369332"/>
          </a:xfrm>
          <a:prstGeom prst="rect">
            <a:avLst/>
          </a:prstGeom>
          <a:noFill/>
        </p:spPr>
        <p:txBody>
          <a:bodyPr wrap="square" rtlCol="0">
            <a:spAutoFit/>
          </a:bodyPr>
          <a:lstStyle/>
          <a:p>
            <a:r>
              <a:rPr kumimoji="1" lang="en-US" altLang="ja-JP" dirty="0"/>
              <a:t>Images used for image analysis</a:t>
            </a:r>
            <a:endParaRPr kumimoji="1" lang="ja-JP" altLang="en-US" dirty="0"/>
          </a:p>
        </p:txBody>
      </p:sp>
      <p:sp>
        <p:nvSpPr>
          <p:cNvPr id="13" name="テキスト ボックス 12">
            <a:extLst>
              <a:ext uri="{FF2B5EF4-FFF2-40B4-BE49-F238E27FC236}">
                <a16:creationId xmlns:a16="http://schemas.microsoft.com/office/drawing/2014/main" id="{B0D41CD4-F9C1-7EAA-F7AB-324EBDD31854}"/>
              </a:ext>
            </a:extLst>
          </p:cNvPr>
          <p:cNvSpPr txBox="1"/>
          <p:nvPr/>
        </p:nvSpPr>
        <p:spPr>
          <a:xfrm>
            <a:off x="1051645" y="2545081"/>
            <a:ext cx="3852863" cy="369332"/>
          </a:xfrm>
          <a:prstGeom prst="rect">
            <a:avLst/>
          </a:prstGeom>
          <a:noFill/>
        </p:spPr>
        <p:txBody>
          <a:bodyPr wrap="square" rtlCol="0">
            <a:spAutoFit/>
          </a:bodyPr>
          <a:lstStyle/>
          <a:p>
            <a:r>
              <a:rPr kumimoji="1" lang="en-US" altLang="ja-JP" dirty="0"/>
              <a:t>Image analysis</a:t>
            </a:r>
            <a:endParaRPr kumimoji="1" lang="ja-JP" altLang="en-US" dirty="0"/>
          </a:p>
        </p:txBody>
      </p:sp>
      <p:pic>
        <p:nvPicPr>
          <p:cNvPr id="17" name="図 16" descr="白い背景に黒い文字が書かれた紙&#10;&#10;AI 生成コンテンツは誤りを含む可能性があります。">
            <a:extLst>
              <a:ext uri="{FF2B5EF4-FFF2-40B4-BE49-F238E27FC236}">
                <a16:creationId xmlns:a16="http://schemas.microsoft.com/office/drawing/2014/main" id="{6BCF1171-F28B-C5E9-A346-ED339DFE2885}"/>
              </a:ext>
            </a:extLst>
          </p:cNvPr>
          <p:cNvPicPr>
            <a:picLocks noChangeAspect="1"/>
          </p:cNvPicPr>
          <p:nvPr/>
        </p:nvPicPr>
        <p:blipFill>
          <a:blip r:embed="rId5">
            <a:extLst>
              <a:ext uri="{28A0092B-C50C-407E-A947-70E740481C1C}">
                <a14:useLocalDpi xmlns:a14="http://schemas.microsoft.com/office/drawing/2010/main" val="0"/>
              </a:ext>
            </a:extLst>
          </a:blip>
          <a:srcRect t="21579" b="16608"/>
          <a:stretch>
            <a:fillRect/>
          </a:stretch>
        </p:blipFill>
        <p:spPr>
          <a:xfrm>
            <a:off x="1118753" y="5159253"/>
            <a:ext cx="9820276" cy="1040614"/>
          </a:xfrm>
          <a:prstGeom prst="rect">
            <a:avLst/>
          </a:prstGeom>
        </p:spPr>
      </p:pic>
      <p:sp>
        <p:nvSpPr>
          <p:cNvPr id="18" name="テキスト ボックス 17">
            <a:extLst>
              <a:ext uri="{FF2B5EF4-FFF2-40B4-BE49-F238E27FC236}">
                <a16:creationId xmlns:a16="http://schemas.microsoft.com/office/drawing/2014/main" id="{18BF59D6-EAEE-7244-5452-BD8EBCCA365D}"/>
              </a:ext>
            </a:extLst>
          </p:cNvPr>
          <p:cNvSpPr txBox="1"/>
          <p:nvPr/>
        </p:nvSpPr>
        <p:spPr>
          <a:xfrm>
            <a:off x="1204045" y="4637112"/>
            <a:ext cx="3852863" cy="369332"/>
          </a:xfrm>
          <a:prstGeom prst="rect">
            <a:avLst/>
          </a:prstGeom>
          <a:noFill/>
        </p:spPr>
        <p:txBody>
          <a:bodyPr wrap="square" rtlCol="0">
            <a:spAutoFit/>
          </a:bodyPr>
          <a:lstStyle/>
          <a:p>
            <a:r>
              <a:rPr kumimoji="1" lang="en-US" altLang="ja-JP" dirty="0"/>
              <a:t>calculating by hand</a:t>
            </a:r>
            <a:endParaRPr kumimoji="1" lang="ja-JP" altLang="en-US" dirty="0"/>
          </a:p>
        </p:txBody>
      </p:sp>
    </p:spTree>
    <p:extLst>
      <p:ext uri="{BB962C8B-B14F-4D97-AF65-F5344CB8AC3E}">
        <p14:creationId xmlns:p14="http://schemas.microsoft.com/office/powerpoint/2010/main" val="1367592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07994-D92D-23CC-205F-089CEDF6D11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DF4B351-AC14-C8EA-90CF-E1CB31FAB589}"/>
              </a:ext>
            </a:extLst>
          </p:cNvPr>
          <p:cNvSpPr>
            <a:spLocks noGrp="1"/>
          </p:cNvSpPr>
          <p:nvPr>
            <p:ph type="title"/>
          </p:nvPr>
        </p:nvSpPr>
        <p:spPr/>
        <p:txBody>
          <a:bodyPr/>
          <a:lstStyle/>
          <a:p>
            <a:r>
              <a:rPr lang="en-US" altLang="ja-JP" dirty="0"/>
              <a:t>2. Objectives</a:t>
            </a:r>
            <a:endParaRPr kumimoji="1" lang="ja-JP" altLang="en-US" dirty="0"/>
          </a:p>
        </p:txBody>
      </p:sp>
      <p:sp>
        <p:nvSpPr>
          <p:cNvPr id="3" name="コンテンツ プレースホルダー 2">
            <a:extLst>
              <a:ext uri="{FF2B5EF4-FFF2-40B4-BE49-F238E27FC236}">
                <a16:creationId xmlns:a16="http://schemas.microsoft.com/office/drawing/2014/main" id="{55D0B82E-7087-FB72-B475-07F4841F4EE5}"/>
              </a:ext>
            </a:extLst>
          </p:cNvPr>
          <p:cNvSpPr>
            <a:spLocks noGrp="1"/>
          </p:cNvSpPr>
          <p:nvPr>
            <p:ph idx="1"/>
          </p:nvPr>
        </p:nvSpPr>
        <p:spPr>
          <a:xfrm>
            <a:off x="1622730" y="1777824"/>
            <a:ext cx="8946541" cy="4195481"/>
          </a:xfrm>
        </p:spPr>
        <p:txBody>
          <a:bodyPr>
            <a:normAutofit fontScale="55000" lnSpcReduction="20000"/>
          </a:bodyPr>
          <a:lstStyle/>
          <a:p>
            <a:pPr>
              <a:lnSpc>
                <a:spcPct val="150000"/>
              </a:lnSpc>
            </a:pPr>
            <a:r>
              <a:rPr lang="en-US" altLang="ja-JP" sz="5800" dirty="0"/>
              <a:t>Study the relationship between red rust and tensile strength.</a:t>
            </a:r>
          </a:p>
          <a:p>
            <a:pPr>
              <a:lnSpc>
                <a:spcPct val="150000"/>
              </a:lnSpc>
            </a:pPr>
            <a:r>
              <a:rPr lang="en-US" altLang="ja-JP" sz="5800" dirty="0"/>
              <a:t>Clarify how rust composition affects cable performance</a:t>
            </a:r>
          </a:p>
          <a:p>
            <a:pPr>
              <a:lnSpc>
                <a:spcPct val="150000"/>
              </a:lnSpc>
            </a:pPr>
            <a:r>
              <a:rPr lang="en-US" altLang="ja-JP" sz="5800" dirty="0"/>
              <a:t>Investigate the percentage of red rust that affects strength.</a:t>
            </a:r>
          </a:p>
          <a:p>
            <a:pPr lvl="1"/>
            <a:endParaRPr kumimoji="1" lang="ja-JP" altLang="en-US" dirty="0"/>
          </a:p>
        </p:txBody>
      </p:sp>
    </p:spTree>
    <p:extLst>
      <p:ext uri="{BB962C8B-B14F-4D97-AF65-F5344CB8AC3E}">
        <p14:creationId xmlns:p14="http://schemas.microsoft.com/office/powerpoint/2010/main" val="2630102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0EAD20-7106-F71E-9D3F-77F3881EECC4}"/>
              </a:ext>
            </a:extLst>
          </p:cNvPr>
          <p:cNvSpPr>
            <a:spLocks noGrp="1"/>
          </p:cNvSpPr>
          <p:nvPr>
            <p:ph type="title"/>
          </p:nvPr>
        </p:nvSpPr>
        <p:spPr/>
        <p:txBody>
          <a:bodyPr/>
          <a:lstStyle/>
          <a:p>
            <a:r>
              <a:rPr lang="en-US" altLang="ja-JP" dirty="0"/>
              <a:t>3.Methodology</a:t>
            </a:r>
            <a:endParaRPr kumimoji="1" lang="ja-JP" altLang="en-US" dirty="0"/>
          </a:p>
        </p:txBody>
      </p:sp>
      <p:sp>
        <p:nvSpPr>
          <p:cNvPr id="9" name="コンテンツ プレースホルダー 2">
            <a:extLst>
              <a:ext uri="{FF2B5EF4-FFF2-40B4-BE49-F238E27FC236}">
                <a16:creationId xmlns:a16="http://schemas.microsoft.com/office/drawing/2014/main" id="{49CD2F3D-2325-63AB-0CD1-019B434EC801}"/>
              </a:ext>
            </a:extLst>
          </p:cNvPr>
          <p:cNvSpPr>
            <a:spLocks noGrp="1"/>
          </p:cNvSpPr>
          <p:nvPr>
            <p:ph idx="1"/>
          </p:nvPr>
        </p:nvSpPr>
        <p:spPr>
          <a:xfrm>
            <a:off x="1622730" y="1331260"/>
            <a:ext cx="8946541" cy="4195481"/>
          </a:xfrm>
        </p:spPr>
        <p:txBody>
          <a:bodyPr>
            <a:noAutofit/>
          </a:bodyPr>
          <a:lstStyle/>
          <a:p>
            <a:pPr marL="0" indent="0">
              <a:lnSpc>
                <a:spcPct val="160000"/>
              </a:lnSpc>
              <a:buNone/>
            </a:pPr>
            <a:r>
              <a:rPr lang="en-US" altLang="ja-JP" sz="3200" dirty="0"/>
              <a:t>1.Image analysis of cables.</a:t>
            </a:r>
          </a:p>
          <a:p>
            <a:pPr lvl="1">
              <a:lnSpc>
                <a:spcPct val="160000"/>
              </a:lnSpc>
            </a:pPr>
            <a:r>
              <a:rPr lang="en-US" altLang="ja-JP" sz="3200" dirty="0">
                <a:solidFill>
                  <a:srgbClr val="FF0000"/>
                </a:solidFill>
              </a:rPr>
              <a:t>Find</a:t>
            </a:r>
            <a:r>
              <a:rPr lang="en-US" altLang="ja-JP" sz="3200" dirty="0"/>
              <a:t> the percentage of red rust in the image.</a:t>
            </a:r>
          </a:p>
          <a:p>
            <a:pPr lvl="1">
              <a:lnSpc>
                <a:spcPct val="160000"/>
              </a:lnSpc>
            </a:pPr>
            <a:r>
              <a:rPr lang="en-US" altLang="ja-JP" sz="3200" dirty="0"/>
              <a:t>Compare the results of image analysis with the results of manual calculations.</a:t>
            </a:r>
          </a:p>
          <a:p>
            <a:pPr marL="0" indent="0">
              <a:lnSpc>
                <a:spcPct val="160000"/>
              </a:lnSpc>
              <a:buNone/>
            </a:pPr>
            <a:r>
              <a:rPr lang="en-US" altLang="ja-JP" sz="3200" dirty="0"/>
              <a:t>2. Tension test</a:t>
            </a:r>
          </a:p>
          <a:p>
            <a:pPr marL="0" indent="0">
              <a:lnSpc>
                <a:spcPct val="160000"/>
              </a:lnSpc>
              <a:buNone/>
            </a:pPr>
            <a:endParaRPr lang="en-US" altLang="ja-JP" sz="3200" dirty="0"/>
          </a:p>
        </p:txBody>
      </p:sp>
    </p:spTree>
    <p:extLst>
      <p:ext uri="{BB962C8B-B14F-4D97-AF65-F5344CB8AC3E}">
        <p14:creationId xmlns:p14="http://schemas.microsoft.com/office/powerpoint/2010/main" val="4210316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036EC-5EA1-5D4E-288F-A423A069FD7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8228375-E49D-C3A0-7111-B4000F29A698}"/>
              </a:ext>
            </a:extLst>
          </p:cNvPr>
          <p:cNvSpPr>
            <a:spLocks noGrp="1"/>
          </p:cNvSpPr>
          <p:nvPr>
            <p:ph type="title"/>
          </p:nvPr>
        </p:nvSpPr>
        <p:spPr/>
        <p:txBody>
          <a:bodyPr/>
          <a:lstStyle/>
          <a:p>
            <a:r>
              <a:rPr lang="en-US" altLang="ja-JP" dirty="0"/>
              <a:t>3.Methodology</a:t>
            </a:r>
            <a:endParaRPr kumimoji="1" lang="ja-JP" altLang="en-US" dirty="0"/>
          </a:p>
        </p:txBody>
      </p:sp>
      <p:sp>
        <p:nvSpPr>
          <p:cNvPr id="9" name="コンテンツ プレースホルダー 2">
            <a:extLst>
              <a:ext uri="{FF2B5EF4-FFF2-40B4-BE49-F238E27FC236}">
                <a16:creationId xmlns:a16="http://schemas.microsoft.com/office/drawing/2014/main" id="{050595E1-FA35-4777-7861-0FBF4B8E4480}"/>
              </a:ext>
            </a:extLst>
          </p:cNvPr>
          <p:cNvSpPr>
            <a:spLocks noGrp="1"/>
          </p:cNvSpPr>
          <p:nvPr>
            <p:ph idx="1"/>
          </p:nvPr>
        </p:nvSpPr>
        <p:spPr>
          <a:xfrm>
            <a:off x="1622730" y="1331260"/>
            <a:ext cx="8946541" cy="4195481"/>
          </a:xfrm>
        </p:spPr>
        <p:txBody>
          <a:bodyPr>
            <a:noAutofit/>
          </a:bodyPr>
          <a:lstStyle/>
          <a:p>
            <a:pPr marL="0" indent="0">
              <a:lnSpc>
                <a:spcPct val="160000"/>
              </a:lnSpc>
              <a:buNone/>
            </a:pPr>
            <a:r>
              <a:rPr lang="en-US" altLang="ja-JP" sz="3200" dirty="0">
                <a:solidFill>
                  <a:srgbClr val="FFFF00"/>
                </a:solidFill>
              </a:rPr>
              <a:t>1.Image analysis of cables.</a:t>
            </a:r>
          </a:p>
          <a:p>
            <a:pPr lvl="1">
              <a:lnSpc>
                <a:spcPct val="160000"/>
              </a:lnSpc>
            </a:pPr>
            <a:r>
              <a:rPr lang="en-US" altLang="ja-JP" sz="3200" dirty="0">
                <a:solidFill>
                  <a:srgbClr val="FF0000"/>
                </a:solidFill>
              </a:rPr>
              <a:t>Find</a:t>
            </a:r>
            <a:r>
              <a:rPr lang="en-US" altLang="ja-JP" sz="3200" dirty="0"/>
              <a:t> the percentage of red rust in the image.</a:t>
            </a:r>
          </a:p>
          <a:p>
            <a:pPr lvl="1">
              <a:lnSpc>
                <a:spcPct val="160000"/>
              </a:lnSpc>
            </a:pPr>
            <a:r>
              <a:rPr lang="en-US" altLang="ja-JP" sz="3200" dirty="0"/>
              <a:t>Compare the results of image analysis with the results of manual calculations.</a:t>
            </a:r>
          </a:p>
          <a:p>
            <a:pPr marL="0" indent="0">
              <a:lnSpc>
                <a:spcPct val="160000"/>
              </a:lnSpc>
              <a:buNone/>
            </a:pPr>
            <a:r>
              <a:rPr lang="en-US" altLang="ja-JP" sz="3200" dirty="0"/>
              <a:t>2. Tension test</a:t>
            </a:r>
          </a:p>
          <a:p>
            <a:pPr marL="0" indent="0">
              <a:lnSpc>
                <a:spcPct val="160000"/>
              </a:lnSpc>
              <a:buNone/>
            </a:pPr>
            <a:endParaRPr lang="en-US" altLang="ja-JP" sz="3200" dirty="0"/>
          </a:p>
        </p:txBody>
      </p:sp>
    </p:spTree>
    <p:extLst>
      <p:ext uri="{BB962C8B-B14F-4D97-AF65-F5344CB8AC3E}">
        <p14:creationId xmlns:p14="http://schemas.microsoft.com/office/powerpoint/2010/main" val="1168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F7FB3-7D38-D8C0-37D8-03CBBB66880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36E96E5-782B-D7ED-177E-A45E0884EE55}"/>
              </a:ext>
            </a:extLst>
          </p:cNvPr>
          <p:cNvSpPr>
            <a:spLocks noGrp="1"/>
          </p:cNvSpPr>
          <p:nvPr>
            <p:ph type="title"/>
          </p:nvPr>
        </p:nvSpPr>
        <p:spPr/>
        <p:txBody>
          <a:bodyPr/>
          <a:lstStyle/>
          <a:p>
            <a:r>
              <a:rPr lang="en-US" altLang="ja-JP" dirty="0"/>
              <a:t>3.1.1</a:t>
            </a:r>
            <a:r>
              <a:rPr lang="en-US" altLang="ja-JP" sz="4400" dirty="0"/>
              <a:t> Manual calculations</a:t>
            </a:r>
            <a:endParaRPr kumimoji="1" lang="ja-JP" altLang="en-US" dirty="0">
              <a:solidFill>
                <a:schemeClr val="tx1"/>
              </a:solidFill>
            </a:endParaRPr>
          </a:p>
        </p:txBody>
      </p:sp>
      <p:pic>
        <p:nvPicPr>
          <p:cNvPr id="5" name="図 4" descr="白い背景に黒い文字が書かれた紙&#10;&#10;AI 生成コンテンツは誤りを含む可能性があります。">
            <a:extLst>
              <a:ext uri="{FF2B5EF4-FFF2-40B4-BE49-F238E27FC236}">
                <a16:creationId xmlns:a16="http://schemas.microsoft.com/office/drawing/2014/main" id="{40BDF6F0-47AF-28B2-5482-5C3C0170E2BD}"/>
              </a:ext>
            </a:extLst>
          </p:cNvPr>
          <p:cNvPicPr>
            <a:picLocks noChangeAspect="1"/>
          </p:cNvPicPr>
          <p:nvPr/>
        </p:nvPicPr>
        <p:blipFill>
          <a:blip r:embed="rId3">
            <a:extLst>
              <a:ext uri="{28A0092B-C50C-407E-A947-70E740481C1C}">
                <a14:useLocalDpi xmlns:a14="http://schemas.microsoft.com/office/drawing/2010/main" val="0"/>
              </a:ext>
            </a:extLst>
          </a:blip>
          <a:srcRect t="21579" b="16608"/>
          <a:stretch>
            <a:fillRect/>
          </a:stretch>
        </p:blipFill>
        <p:spPr>
          <a:xfrm>
            <a:off x="1185862" y="4349478"/>
            <a:ext cx="9820276" cy="1040614"/>
          </a:xfrm>
          <a:prstGeom prst="rect">
            <a:avLst/>
          </a:prstGeom>
        </p:spPr>
      </p:pic>
      <p:sp>
        <p:nvSpPr>
          <p:cNvPr id="6" name="コンテンツ プレースホルダー 2">
            <a:extLst>
              <a:ext uri="{FF2B5EF4-FFF2-40B4-BE49-F238E27FC236}">
                <a16:creationId xmlns:a16="http://schemas.microsoft.com/office/drawing/2014/main" id="{2B24570D-7AC0-C81D-A2BB-AD76453EF270}"/>
              </a:ext>
            </a:extLst>
          </p:cNvPr>
          <p:cNvSpPr>
            <a:spLocks noGrp="1"/>
          </p:cNvSpPr>
          <p:nvPr>
            <p:ph idx="1"/>
          </p:nvPr>
        </p:nvSpPr>
        <p:spPr>
          <a:xfrm>
            <a:off x="374447" y="1853248"/>
            <a:ext cx="11443107" cy="2133961"/>
          </a:xfrm>
        </p:spPr>
        <p:txBody>
          <a:bodyPr>
            <a:normAutofit fontScale="92500"/>
          </a:bodyPr>
          <a:lstStyle/>
          <a:p>
            <a:pPr lvl="1">
              <a:lnSpc>
                <a:spcPct val="150000"/>
              </a:lnSpc>
            </a:pPr>
            <a:r>
              <a:rPr lang="en-US" altLang="ja-JP" sz="4000" dirty="0"/>
              <a:t>The method is to draw rust on the cable.</a:t>
            </a:r>
          </a:p>
          <a:p>
            <a:pPr lvl="1">
              <a:lnSpc>
                <a:spcPct val="150000"/>
              </a:lnSpc>
            </a:pPr>
            <a:r>
              <a:rPr lang="en-US" altLang="ja-JP" sz="4000" dirty="0"/>
              <a:t>Then, measure the dimensions with calipers.</a:t>
            </a:r>
            <a:endParaRPr kumimoji="1" lang="ja-JP" altLang="en-US" sz="4000" dirty="0"/>
          </a:p>
        </p:txBody>
      </p:sp>
    </p:spTree>
    <p:extLst>
      <p:ext uri="{BB962C8B-B14F-4D97-AF65-F5344CB8AC3E}">
        <p14:creationId xmlns:p14="http://schemas.microsoft.com/office/powerpoint/2010/main" val="2439235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A4FD2-9EC0-A2C9-DE15-8882518BE05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16D66F3-C1A8-58A0-7BBE-7BFECAC52C04}"/>
              </a:ext>
            </a:extLst>
          </p:cNvPr>
          <p:cNvSpPr>
            <a:spLocks noGrp="1"/>
          </p:cNvSpPr>
          <p:nvPr>
            <p:ph type="title"/>
          </p:nvPr>
        </p:nvSpPr>
        <p:spPr/>
        <p:txBody>
          <a:bodyPr/>
          <a:lstStyle/>
          <a:p>
            <a:r>
              <a:rPr lang="en-US" altLang="ja-JP" dirty="0"/>
              <a:t>3.1.2 </a:t>
            </a:r>
            <a:r>
              <a:rPr lang="en-US" altLang="ja-JP" sz="4000" dirty="0">
                <a:solidFill>
                  <a:schemeClr val="tx1"/>
                </a:solidFill>
              </a:rPr>
              <a:t>Image analysis</a:t>
            </a:r>
            <a:r>
              <a:rPr lang="en-US" altLang="ja-JP" dirty="0"/>
              <a:t> </a:t>
            </a:r>
            <a:endParaRPr kumimoji="1" lang="ja-JP" altLang="en-US" dirty="0">
              <a:solidFill>
                <a:schemeClr val="tx1"/>
              </a:solidFill>
            </a:endParaRPr>
          </a:p>
        </p:txBody>
      </p:sp>
      <p:sp>
        <p:nvSpPr>
          <p:cNvPr id="6" name="コンテンツ プレースホルダー 2">
            <a:extLst>
              <a:ext uri="{FF2B5EF4-FFF2-40B4-BE49-F238E27FC236}">
                <a16:creationId xmlns:a16="http://schemas.microsoft.com/office/drawing/2014/main" id="{0E8BF01B-9BFF-C489-4D59-403901033231}"/>
              </a:ext>
            </a:extLst>
          </p:cNvPr>
          <p:cNvSpPr>
            <a:spLocks noGrp="1"/>
          </p:cNvSpPr>
          <p:nvPr>
            <p:ph idx="1"/>
          </p:nvPr>
        </p:nvSpPr>
        <p:spPr>
          <a:xfrm>
            <a:off x="116958" y="1853249"/>
            <a:ext cx="12493256" cy="2633692"/>
          </a:xfrm>
        </p:spPr>
        <p:txBody>
          <a:bodyPr>
            <a:normAutofit fontScale="25000" lnSpcReduction="20000"/>
          </a:bodyPr>
          <a:lstStyle/>
          <a:p>
            <a:pPr lvl="1">
              <a:lnSpc>
                <a:spcPct val="170000"/>
              </a:lnSpc>
            </a:pPr>
            <a:r>
              <a:rPr lang="en-US" altLang="ja-JP" sz="12800" dirty="0"/>
              <a:t>The method is based on a binarization program.</a:t>
            </a:r>
          </a:p>
          <a:p>
            <a:pPr lvl="1">
              <a:lnSpc>
                <a:spcPct val="170000"/>
              </a:lnSpc>
            </a:pPr>
            <a:r>
              <a:rPr lang="en-US" altLang="ja-JP" sz="12800" dirty="0"/>
              <a:t>Displays the color of the specified number in white.</a:t>
            </a:r>
          </a:p>
          <a:p>
            <a:pPr lvl="1">
              <a:lnSpc>
                <a:spcPct val="170000"/>
              </a:lnSpc>
            </a:pPr>
            <a:r>
              <a:rPr lang="en-US" altLang="ja-JP" sz="12800" dirty="0"/>
              <a:t>This method displays the color of the specified value in white. </a:t>
            </a:r>
          </a:p>
          <a:p>
            <a:pPr lvl="1"/>
            <a:endParaRPr kumimoji="1" lang="ja-JP" altLang="en-US" sz="4000" dirty="0"/>
          </a:p>
        </p:txBody>
      </p:sp>
      <p:pic>
        <p:nvPicPr>
          <p:cNvPr id="3" name="図 2">
            <a:extLst>
              <a:ext uri="{FF2B5EF4-FFF2-40B4-BE49-F238E27FC236}">
                <a16:creationId xmlns:a16="http://schemas.microsoft.com/office/drawing/2014/main" id="{AD2D9E0A-1F06-7DD9-9C59-94A12147E2A9}"/>
              </a:ext>
            </a:extLst>
          </p:cNvPr>
          <p:cNvPicPr>
            <a:picLocks noChangeAspect="1"/>
          </p:cNvPicPr>
          <p:nvPr/>
        </p:nvPicPr>
        <p:blipFill>
          <a:blip r:embed="rId3"/>
          <a:stretch>
            <a:fillRect/>
          </a:stretch>
        </p:blipFill>
        <p:spPr>
          <a:xfrm>
            <a:off x="717144" y="5083822"/>
            <a:ext cx="10757712" cy="1083061"/>
          </a:xfrm>
          <a:prstGeom prst="rect">
            <a:avLst/>
          </a:prstGeom>
        </p:spPr>
      </p:pic>
    </p:spTree>
    <p:extLst>
      <p:ext uri="{BB962C8B-B14F-4D97-AF65-F5344CB8AC3E}">
        <p14:creationId xmlns:p14="http://schemas.microsoft.com/office/powerpoint/2010/main" val="4233081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449B10-745F-79E5-2145-08F64A77883B}"/>
              </a:ext>
            </a:extLst>
          </p:cNvPr>
          <p:cNvSpPr>
            <a:spLocks noGrp="1"/>
          </p:cNvSpPr>
          <p:nvPr>
            <p:ph type="title"/>
          </p:nvPr>
        </p:nvSpPr>
        <p:spPr/>
        <p:txBody>
          <a:bodyPr/>
          <a:lstStyle/>
          <a:p>
            <a:r>
              <a:rPr lang="en-US" altLang="ja-JP" dirty="0"/>
              <a:t>3.1.3 Comparison</a:t>
            </a:r>
            <a:endParaRPr kumimoji="1" lang="ja-JP" altLang="en-US" dirty="0"/>
          </a:p>
        </p:txBody>
      </p:sp>
      <p:sp>
        <p:nvSpPr>
          <p:cNvPr id="3" name="コンテンツ プレースホルダー 2">
            <a:extLst>
              <a:ext uri="{FF2B5EF4-FFF2-40B4-BE49-F238E27FC236}">
                <a16:creationId xmlns:a16="http://schemas.microsoft.com/office/drawing/2014/main" id="{650461D9-D783-2738-2E35-FAADCB8944A5}"/>
              </a:ext>
            </a:extLst>
          </p:cNvPr>
          <p:cNvSpPr>
            <a:spLocks noGrp="1"/>
          </p:cNvSpPr>
          <p:nvPr>
            <p:ph idx="1"/>
          </p:nvPr>
        </p:nvSpPr>
        <p:spPr>
          <a:xfrm>
            <a:off x="168349" y="4462909"/>
            <a:ext cx="11855302" cy="2129277"/>
          </a:xfrm>
        </p:spPr>
        <p:txBody>
          <a:bodyPr>
            <a:normAutofit/>
          </a:bodyPr>
          <a:lstStyle/>
          <a:p>
            <a:r>
              <a:rPr lang="en-US" altLang="ja-JP" sz="3200" dirty="0"/>
              <a:t>The comparison resulted in the errors shown in the table.</a:t>
            </a:r>
          </a:p>
          <a:p>
            <a:r>
              <a:rPr lang="en-US" altLang="ja-JP" sz="3200" dirty="0"/>
              <a:t>The 4.37% error is the largest error.</a:t>
            </a:r>
            <a:endParaRPr kumimoji="1" lang="ja-JP" altLang="en-US" sz="3200" dirty="0"/>
          </a:p>
        </p:txBody>
      </p:sp>
      <p:pic>
        <p:nvPicPr>
          <p:cNvPr id="5" name="図 4">
            <a:extLst>
              <a:ext uri="{FF2B5EF4-FFF2-40B4-BE49-F238E27FC236}">
                <a16:creationId xmlns:a16="http://schemas.microsoft.com/office/drawing/2014/main" id="{8AB227FF-6168-F20C-D54D-27A8D7FC7BA9}"/>
              </a:ext>
            </a:extLst>
          </p:cNvPr>
          <p:cNvPicPr>
            <a:picLocks noChangeAspect="1"/>
          </p:cNvPicPr>
          <p:nvPr/>
        </p:nvPicPr>
        <p:blipFill>
          <a:blip r:embed="rId3"/>
          <a:stretch>
            <a:fillRect/>
          </a:stretch>
        </p:blipFill>
        <p:spPr>
          <a:xfrm>
            <a:off x="819392" y="2163075"/>
            <a:ext cx="10553217" cy="1083687"/>
          </a:xfrm>
          <a:prstGeom prst="rect">
            <a:avLst/>
          </a:prstGeom>
        </p:spPr>
      </p:pic>
    </p:spTree>
    <p:extLst>
      <p:ext uri="{BB962C8B-B14F-4D97-AF65-F5344CB8AC3E}">
        <p14:creationId xmlns:p14="http://schemas.microsoft.com/office/powerpoint/2010/main" val="1989031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CB11E-341A-6B55-3F41-D6973123483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77E36E8-4877-729E-7D7D-B8A99D0FB77C}"/>
              </a:ext>
            </a:extLst>
          </p:cNvPr>
          <p:cNvSpPr>
            <a:spLocks noGrp="1"/>
          </p:cNvSpPr>
          <p:nvPr>
            <p:ph type="title"/>
          </p:nvPr>
        </p:nvSpPr>
        <p:spPr/>
        <p:txBody>
          <a:bodyPr/>
          <a:lstStyle/>
          <a:p>
            <a:r>
              <a:rPr lang="en-US" altLang="ja-JP" dirty="0"/>
              <a:t>3.1.4 About this Program</a:t>
            </a:r>
            <a:endParaRPr kumimoji="1" lang="ja-JP" altLang="en-US" dirty="0"/>
          </a:p>
        </p:txBody>
      </p:sp>
      <p:pic>
        <p:nvPicPr>
          <p:cNvPr id="1026" name="Picture 2">
            <a:extLst>
              <a:ext uri="{FF2B5EF4-FFF2-40B4-BE49-F238E27FC236}">
                <a16:creationId xmlns:a16="http://schemas.microsoft.com/office/drawing/2014/main" id="{4E604209-C868-D871-A0EF-CCDBDA909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76" y="1853248"/>
            <a:ext cx="11534995" cy="11823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A4C54D4-913F-95C4-BA85-194693B33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76" y="3594363"/>
            <a:ext cx="11534995" cy="11823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6DA53A3-3218-6E32-6179-54A40C566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676" y="5335479"/>
            <a:ext cx="11534996" cy="118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108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a:themeElements>
    <a:clrScheme name="イオン">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イオン">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19902</TotalTime>
  <Words>1661</Words>
  <Application>Microsoft Office PowerPoint</Application>
  <PresentationFormat>ワイド画面</PresentationFormat>
  <Paragraphs>290</Paragraphs>
  <Slides>23</Slides>
  <Notes>23</Notes>
  <HiddenSlides>1</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23</vt:i4>
      </vt:variant>
    </vt:vector>
  </HeadingPairs>
  <TitlesOfParts>
    <vt:vector size="29" baseType="lpstr">
      <vt:lpstr>ＭＳ Ｐゴシック</vt:lpstr>
      <vt:lpstr>游ゴシック</vt:lpstr>
      <vt:lpstr>Calibri</vt:lpstr>
      <vt:lpstr>Century Gothic</vt:lpstr>
      <vt:lpstr>Wingdings 3</vt:lpstr>
      <vt:lpstr>イオン</vt:lpstr>
      <vt:lpstr>Tensile strength of corroded cable</vt:lpstr>
      <vt:lpstr>1. Introduction</vt:lpstr>
      <vt:lpstr>2. Objectives</vt:lpstr>
      <vt:lpstr>3.Methodology</vt:lpstr>
      <vt:lpstr>3.Methodology</vt:lpstr>
      <vt:lpstr>3.1.1 Manual calculations</vt:lpstr>
      <vt:lpstr>3.1.2 Image analysis </vt:lpstr>
      <vt:lpstr>3.1.3 Comparison</vt:lpstr>
      <vt:lpstr>3.1.4 About this Program</vt:lpstr>
      <vt:lpstr>3.1.4 About this Program</vt:lpstr>
      <vt:lpstr>3.Methodology</vt:lpstr>
      <vt:lpstr>3.2 Tension test </vt:lpstr>
      <vt:lpstr>3.2 Tension test </vt:lpstr>
      <vt:lpstr>PowerPoint プレゼンテーション</vt:lpstr>
      <vt:lpstr>PowerPoint プレゼンテーション</vt:lpstr>
      <vt:lpstr>PowerPoint プレゼンテーション</vt:lpstr>
      <vt:lpstr>3.2 Tension test </vt:lpstr>
      <vt:lpstr>3.2 Tension test </vt:lpstr>
      <vt:lpstr>3.2 Tension test </vt:lpstr>
      <vt:lpstr>3.2 Tension test </vt:lpstr>
      <vt:lpstr>4.Conclusion </vt:lpstr>
      <vt:lpstr>5. Future Work</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西澤凱晶</dc:creator>
  <cp:lastModifiedBy>西澤凱晶</cp:lastModifiedBy>
  <cp:revision>1</cp:revision>
  <dcterms:created xsi:type="dcterms:W3CDTF">2025-07-02T08:38:40Z</dcterms:created>
  <dcterms:modified xsi:type="dcterms:W3CDTF">2025-07-30T03:40:08Z</dcterms:modified>
</cp:coreProperties>
</file>