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_rels/notesSlide12.xml.rels" ContentType="application/vnd.openxmlformats-package.relationships+xml"/>
  <Override PartName="/ppt/notesSlides/_rels/notesSlide5.xml.rels" ContentType="application/vnd.openxmlformats-package.relationships+xml"/>
  <Override PartName="/ppt/notesSlides/notesSlide5.xml" ContentType="application/vnd.openxmlformats-officedocument.presentationml.notesSlide+xml"/>
  <Override PartName="/ppt/notesSlides/notesSlide12.xml" ContentType="application/vnd.openxmlformats-officedocument.presentationml.notesSlide+xml"/>
  <Override PartName="/ppt/_rels/presentation.xml.rels" ContentType="application/vnd.openxmlformats-package.relationships+xml"/>
  <Override PartName="/ppt/slideLayouts/_rels/slideLayout5.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32.xml.rels" ContentType="application/vnd.openxmlformats-package.relationships+xml"/>
  <Override PartName="/ppt/slideLayouts/_rels/slideLayout16.xml.rels" ContentType="application/vnd.openxmlformats-package.relationships+xml"/>
  <Override PartName="/ppt/slideLayouts/_rels/slideLayout47.xml.rels" ContentType="application/vnd.openxmlformats-package.relationships+xml"/>
  <Override PartName="/ppt/slideLayouts/_rels/slideLayout26.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31.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20.xml.rels" ContentType="application/vnd.openxmlformats-package.relationships+xml"/>
  <Override PartName="/ppt/slideLayouts/_rels/slideLayout41.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43.xml.rels" ContentType="application/vnd.openxmlformats-package.relationships+xml"/>
  <Override PartName="/ppt/slideLayouts/_rels/slideLayout27.xml.rels" ContentType="application/vnd.openxmlformats-package.relationships+xml"/>
  <Override PartName="/ppt/slideLayouts/_rels/slideLayout23.xml.rels" ContentType="application/vnd.openxmlformats-package.relationships+xml"/>
  <Override PartName="/ppt/slideLayouts/_rels/slideLayout38.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45.xml.rels" ContentType="application/vnd.openxmlformats-package.relationships+xml"/>
  <Override PartName="/ppt/slideLayouts/_rels/slideLayout30.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22.xml.rels" ContentType="application/vnd.openxmlformats-package.relationships+xml"/>
  <Override PartName="/ppt/slideLayouts/_rels/slideLayout37.xml.rels" ContentType="application/vnd.openxmlformats-package.relationships+xml"/>
  <Override PartName="/ppt/slideLayouts/_rels/slideLayout28.xml.rels" ContentType="application/vnd.openxmlformats-package.relationships+xml"/>
  <Override PartName="/ppt/slideLayouts/_rels/slideLayout44.xml.rels" ContentType="application/vnd.openxmlformats-package.relationships+xml"/>
  <Override PartName="/ppt/slideLayouts/_rels/slideLayout46.xml.rels" ContentType="application/vnd.openxmlformats-package.relationships+xml"/>
  <Override PartName="/ppt/slideLayouts/_rels/slideLayout48.xml.rels" ContentType="application/vnd.openxmlformats-package.relationships+xml"/>
  <Override PartName="/ppt/slideLayouts/_rels/slideLayout33.xml.rels" ContentType="application/vnd.openxmlformats-package.relationships+xml"/>
  <Override PartName="/ppt/slideLayouts/_rels/slideLayout40.xml.rels" ContentType="application/vnd.openxmlformats-package.relationships+xml"/>
  <Override PartName="/ppt/slideLayouts/_rels/slideLayout39.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3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11.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47.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media/image12.png" ContentType="image/png"/>
  <Override PartName="/ppt/media/image9.png" ContentType="image/png"/>
  <Override PartName="/ppt/media/image13.png" ContentType="image/png"/>
  <Override PartName="/ppt/media/image8.png" ContentType="image/png"/>
  <Override PartName="/ppt/media/image11.png" ContentType="image/png"/>
  <Override PartName="/ppt/media/image7.jpeg" ContentType="image/jpeg"/>
  <Override PartName="/ppt/media/image18.png" ContentType="image/png"/>
  <Override PartName="/ppt/media/image20.png" ContentType="image/png"/>
  <Override PartName="/ppt/media/image6.png" ContentType="image/png"/>
  <Override PartName="/ppt/media/image10.png" ContentType="image/png"/>
  <Override PartName="/ppt/media/image5.png" ContentType="image/png"/>
  <Override PartName="/ppt/media/image4.png" ContentType="image/png"/>
  <Override PartName="/ppt/media/image23.png" ContentType="image/png"/>
  <Override PartName="/ppt/media/image22.png" ContentType="image/png"/>
  <Override PartName="/ppt/media/image21.png" ContentType="image/png"/>
  <Override PartName="/ppt/media/image19.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4.png" ContentType="image/png"/>
  <Override PartName="/ppt/media/image25.png" ContentType="image/png"/>
  <Override PartName="/ppt/media/image2.png" ContentType="image/png"/>
  <Override PartName="/ppt/media/image3.png" ContentType="image/pn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2.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ja-JP" sz="1800" spc="-1" strike="noStrike">
                <a:solidFill>
                  <a:srgbClr val="000000"/>
                </a:solidFill>
                <a:latin typeface="Calibri"/>
              </a:rPr>
              <a:t>クリックしてスライドを移動</a:t>
            </a:r>
            <a:endParaRPr b="0" lang="en-US" sz="1800" spc="-1" strike="noStrike">
              <a:solidFill>
                <a:srgbClr val="000000"/>
              </a:solidFill>
              <a:latin typeface="Calibri"/>
            </a:endParaRPr>
          </a:p>
        </p:txBody>
      </p:sp>
      <p:sp>
        <p:nvSpPr>
          <p:cNvPr id="182"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ja-JP" sz="2000" spc="-1" strike="noStrike">
                <a:latin typeface="Arial"/>
              </a:rPr>
              <a:t>クリックしてノートの書式を編集</a:t>
            </a:r>
            <a:endParaRPr b="0" lang="en-US" sz="2000" spc="-1" strike="noStrike">
              <a:latin typeface="Arial"/>
            </a:endParaRPr>
          </a:p>
        </p:txBody>
      </p:sp>
      <p:sp>
        <p:nvSpPr>
          <p:cNvPr id="183"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Noto Serif CJK JP"/>
              </a:rPr>
              <a:t>&lt;ヘッダー&gt;</a:t>
            </a:r>
            <a:endParaRPr b="0" lang="en-US" sz="1400" spc="-1" strike="noStrike">
              <a:latin typeface="Noto Serif CJK JP"/>
            </a:endParaRPr>
          </a:p>
        </p:txBody>
      </p:sp>
      <p:sp>
        <p:nvSpPr>
          <p:cNvPr id="184" name="PlaceHolder 4"/>
          <p:cNvSpPr>
            <a:spLocks noGrp="1"/>
          </p:cNvSpPr>
          <p:nvPr>
            <p:ph type="dt" idx="13"/>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Noto Serif CJK JP"/>
              </a:defRPr>
            </a:lvl1pPr>
          </a:lstStyle>
          <a:p>
            <a:pPr algn="r">
              <a:buNone/>
            </a:pPr>
            <a:r>
              <a:rPr b="0" lang="en-US" sz="1400" spc="-1" strike="noStrike">
                <a:latin typeface="Noto Serif CJK JP"/>
              </a:rPr>
              <a:t>&lt;日付/時刻&gt;</a:t>
            </a:r>
            <a:endParaRPr b="0" lang="en-US" sz="1400" spc="-1" strike="noStrike">
              <a:latin typeface="Noto Serif CJK JP"/>
            </a:endParaRPr>
          </a:p>
        </p:txBody>
      </p:sp>
      <p:sp>
        <p:nvSpPr>
          <p:cNvPr id="185" name="PlaceHolder 5"/>
          <p:cNvSpPr>
            <a:spLocks noGrp="1"/>
          </p:cNvSpPr>
          <p:nvPr>
            <p:ph type="ftr" idx="14"/>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Noto Serif CJK JP"/>
              </a:defRPr>
            </a:lvl1pPr>
          </a:lstStyle>
          <a:p>
            <a:r>
              <a:rPr b="0" lang="en-US" sz="1400" spc="-1" strike="noStrike">
                <a:latin typeface="Noto Serif CJK JP"/>
              </a:rPr>
              <a:t>&lt;フッター&gt;</a:t>
            </a:r>
            <a:endParaRPr b="0" lang="en-US" sz="1400" spc="-1" strike="noStrike">
              <a:latin typeface="Noto Serif CJK JP"/>
            </a:endParaRPr>
          </a:p>
        </p:txBody>
      </p:sp>
      <p:sp>
        <p:nvSpPr>
          <p:cNvPr id="186" name="PlaceHolder 6"/>
          <p:cNvSpPr>
            <a:spLocks noGrp="1"/>
          </p:cNvSpPr>
          <p:nvPr>
            <p:ph type="sldNum" idx="15"/>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Noto Serif CJK JP"/>
              </a:defRPr>
            </a:lvl1pPr>
          </a:lstStyle>
          <a:p>
            <a:pPr algn="r">
              <a:buNone/>
            </a:pPr>
            <a:fld id="{0632F538-1DC9-493E-813D-9CBA622A7699}" type="slidenum">
              <a:rPr b="0" lang="en-US" sz="1400" spc="-1" strike="noStrike">
                <a:latin typeface="Noto Serif CJK JP"/>
              </a:rPr>
              <a:t>&lt;番号&gt;</a:t>
            </a:fld>
            <a:endParaRPr b="0" lang="en-US" sz="1400" spc="-1" strike="noStrike">
              <a:latin typeface="Noto Serif CJK JP"/>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PlaceHolder 1"/>
          <p:cNvSpPr>
            <a:spLocks noGrp="1"/>
          </p:cNvSpPr>
          <p:nvPr>
            <p:ph type="sldImg"/>
          </p:nvPr>
        </p:nvSpPr>
        <p:spPr>
          <a:xfrm>
            <a:off x="685800" y="1143000"/>
            <a:ext cx="5486040" cy="3085920"/>
          </a:xfrm>
          <a:prstGeom prst="rect">
            <a:avLst/>
          </a:prstGeom>
          <a:ln w="0">
            <a:noFill/>
          </a:ln>
        </p:spPr>
      </p:sp>
      <p:sp>
        <p:nvSpPr>
          <p:cNvPr id="25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216000">
              <a:lnSpc>
                <a:spcPct val="100000"/>
              </a:lnSpc>
              <a:buNone/>
            </a:pPr>
            <a:r>
              <a:rPr b="0" lang="ja-JP" sz="2000" spc="-1" strike="noStrike">
                <a:latin typeface="Arial"/>
              </a:rPr>
              <a:t>ウィンドローズの説明</a:t>
            </a:r>
            <a:endParaRPr b="0" lang="en-US" sz="2000" spc="-1" strike="noStrike">
              <a:latin typeface="Arial"/>
            </a:endParaRPr>
          </a:p>
          <a:p>
            <a:pPr marL="216000" indent="-216000">
              <a:lnSpc>
                <a:spcPct val="100000"/>
              </a:lnSpc>
              <a:buNone/>
            </a:pPr>
            <a:r>
              <a:rPr b="0" lang="ja-JP" sz="2000" spc="-1" strike="noStrike">
                <a:latin typeface="Arial"/>
              </a:rPr>
              <a:t>最大瞬間風速を調べる理由</a:t>
            </a:r>
            <a:endParaRPr b="0" lang="en-US" sz="2000" spc="-1" strike="noStrike">
              <a:latin typeface="Arial"/>
            </a:endParaRPr>
          </a:p>
          <a:p>
            <a:pPr marL="216000" indent="-216000">
              <a:lnSpc>
                <a:spcPct val="100000"/>
              </a:lnSpc>
              <a:buNone/>
            </a:pPr>
            <a:r>
              <a:rPr b="0" lang="ja-JP" sz="2000" spc="-1" strike="noStrike">
                <a:latin typeface="Arial"/>
              </a:rPr>
              <a:t>これらの結果や</a:t>
            </a:r>
            <a:r>
              <a:rPr b="0" lang="en-US" sz="2000" spc="-1" strike="noStrike">
                <a:latin typeface="Arial"/>
              </a:rPr>
              <a:t>CFD</a:t>
            </a:r>
            <a:r>
              <a:rPr b="0" lang="ja-JP" sz="2000" spc="-1" strike="noStrike">
                <a:latin typeface="Arial"/>
              </a:rPr>
              <a:t>のデータを利用して風による車の動きを計算することで、リスクアセスメントをしていく。</a:t>
            </a:r>
            <a:endParaRPr b="0" lang="en-US" sz="2000" spc="-1" strike="noStrike">
              <a:latin typeface="Arial"/>
            </a:endParaRPr>
          </a:p>
        </p:txBody>
      </p:sp>
      <p:sp>
        <p:nvSpPr>
          <p:cNvPr id="258"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Noto Serif CJK JP"/>
              </a:defRPr>
            </a:lvl1pPr>
          </a:lstStyle>
          <a:p>
            <a:pPr algn="r">
              <a:lnSpc>
                <a:spcPct val="100000"/>
              </a:lnSpc>
              <a:buNone/>
            </a:pPr>
            <a:fld id="{F1C805DD-C4E4-42B4-8D3B-88F645577A5F}" type="slidenum">
              <a:rPr b="0" lang="en-US" sz="1200" spc="-1" strike="noStrike">
                <a:latin typeface="Noto Serif CJK JP"/>
              </a:rPr>
              <a:t>&lt;番号&gt;</a:t>
            </a:fld>
            <a:endParaRPr b="0" lang="en-US" sz="1200" spc="-1" strike="noStrike">
              <a:latin typeface="Noto Serif CJK JP"/>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PlaceHolder 1"/>
          <p:cNvSpPr>
            <a:spLocks noGrp="1"/>
          </p:cNvSpPr>
          <p:nvPr>
            <p:ph type="sldImg"/>
          </p:nvPr>
        </p:nvSpPr>
        <p:spPr>
          <a:xfrm>
            <a:off x="685800" y="1143000"/>
            <a:ext cx="5486040" cy="3085920"/>
          </a:xfrm>
          <a:prstGeom prst="rect">
            <a:avLst/>
          </a:prstGeom>
          <a:ln w="0">
            <a:noFill/>
          </a:ln>
        </p:spPr>
      </p:sp>
      <p:sp>
        <p:nvSpPr>
          <p:cNvPr id="254" name="PlaceHolder 2"/>
          <p:cNvSpPr>
            <a:spLocks noGrp="1"/>
          </p:cNvSpPr>
          <p:nvPr>
            <p:ph type="body"/>
          </p:nvPr>
        </p:nvSpPr>
        <p:spPr>
          <a:xfrm>
            <a:off x="685800" y="4400640"/>
            <a:ext cx="5486040" cy="3600000"/>
          </a:xfrm>
          <a:prstGeom prst="rect">
            <a:avLst/>
          </a:prstGeom>
          <a:noFill/>
          <a:ln w="0">
            <a:noFill/>
          </a:ln>
        </p:spPr>
        <p:txBody>
          <a:bodyPr anchor="t">
            <a:noAutofit/>
          </a:bodyPr>
          <a:p>
            <a:endParaRPr b="0" lang="en-US" sz="2000" spc="-1" strike="noStrike">
              <a:latin typeface="Arial"/>
            </a:endParaRPr>
          </a:p>
        </p:txBody>
      </p:sp>
      <p:sp>
        <p:nvSpPr>
          <p:cNvPr id="255"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b="0" lang="en-US" sz="1200" spc="-1" strike="noStrike">
                <a:latin typeface="Noto Serif CJK JP"/>
              </a:defRPr>
            </a:lvl1pPr>
          </a:lstStyle>
          <a:p>
            <a:pPr algn="r">
              <a:lnSpc>
                <a:spcPct val="100000"/>
              </a:lnSpc>
              <a:buNone/>
            </a:pPr>
            <a:fld id="{CC5CAFE4-331B-42BC-8C00-FF83A73B6BB3}" type="slidenum">
              <a:rPr b="0" lang="en-US" sz="1200" spc="-1" strike="noStrike">
                <a:latin typeface="Noto Serif CJK JP"/>
              </a:rPr>
              <a:t>&lt;番号&gt;</a:t>
            </a:fld>
            <a:endParaRPr b="0" lang="en-US" sz="1200" spc="-1" strike="noStrike">
              <a:latin typeface="Noto Serif CJK J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D934D11F-BFD3-41D1-A4F2-E9AD07BE155A}" type="slidenum">
              <a:t>&lt;#&gt;</a:t>
            </a:fld>
          </a:p>
        </p:txBody>
      </p:sp>
      <p:sp>
        <p:nvSpPr>
          <p:cNvPr id="4" name="PlaceHolder 3"/>
          <p:cNvSpPr>
            <a:spLocks noGrp="1"/>
          </p:cNvSpPr>
          <p:nvPr>
            <p:ph type="dt" idx="1"/>
          </p:nvPr>
        </p:nvSpPr>
        <p:spPr/>
        <p:txBody>
          <a:bodyPr/>
          <a:p>
            <a:r>
              <a:rPr lang="ja-JP"/>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F1A66A08-0055-4608-836E-F14320C020BF}" type="slidenum">
              <a:t>&lt;#&gt;</a:t>
            </a:fld>
          </a:p>
        </p:txBody>
      </p:sp>
      <p:sp>
        <p:nvSpPr>
          <p:cNvPr id="7" name="PlaceHolder 6"/>
          <p:cNvSpPr>
            <a:spLocks noGrp="1"/>
          </p:cNvSpPr>
          <p:nvPr>
            <p:ph type="dt" idx="1"/>
          </p:nvPr>
        </p:nvSpPr>
        <p:spPr/>
        <p:txBody>
          <a:bodyPr/>
          <a:p>
            <a:r>
              <a:rPr lang="ja-JP"/>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148FFA74-C56F-435A-9F85-A004DD003E50}" type="slidenum">
              <a:t>&lt;#&gt;</a:t>
            </a:fld>
          </a:p>
        </p:txBody>
      </p:sp>
      <p:sp>
        <p:nvSpPr>
          <p:cNvPr id="9" name="PlaceHolder 8"/>
          <p:cNvSpPr>
            <a:spLocks noGrp="1"/>
          </p:cNvSpPr>
          <p:nvPr>
            <p:ph type="dt" idx="1"/>
          </p:nvPr>
        </p:nvSpPr>
        <p:spPr/>
        <p:txBody>
          <a:bodyPr/>
          <a:p>
            <a:r>
              <a:rPr lang="ja-JP"/>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4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6799D7D1-0337-44D2-825E-EFCD312C7B5B}" type="slidenum">
              <a:t>&lt;#&gt;</a:t>
            </a:fld>
          </a:p>
        </p:txBody>
      </p:sp>
      <p:sp>
        <p:nvSpPr>
          <p:cNvPr id="11" name="PlaceHolder 10"/>
          <p:cNvSpPr>
            <a:spLocks noGrp="1"/>
          </p:cNvSpPr>
          <p:nvPr>
            <p:ph type="dt" idx="1"/>
          </p:nvPr>
        </p:nvSpPr>
        <p:spPr/>
        <p:txBody>
          <a:bodyPr/>
          <a:p>
            <a:r>
              <a:rPr lang="ja-JP"/>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7DDF473-8E21-4BBC-B7E4-0A11FCF2F3E9}" type="slidenum">
              <a:t>&lt;#&gt;</a:t>
            </a:fld>
          </a:p>
        </p:txBody>
      </p:sp>
      <p:sp>
        <p:nvSpPr>
          <p:cNvPr id="4" name="PlaceHolder 3"/>
          <p:cNvSpPr>
            <a:spLocks noGrp="1"/>
          </p:cNvSpPr>
          <p:nvPr>
            <p:ph type="dt" idx="4"/>
          </p:nvPr>
        </p:nvSpPr>
        <p:spPr/>
        <p:txBody>
          <a:bodyPr/>
          <a:p>
            <a:r>
              <a:rPr lang="ja-JP"/>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0529292C-3029-4983-91E2-EB08618D5E38}" type="slidenum">
              <a:t>&lt;#&gt;</a:t>
            </a:fld>
          </a:p>
        </p:txBody>
      </p:sp>
      <p:sp>
        <p:nvSpPr>
          <p:cNvPr id="6" name="PlaceHolder 5"/>
          <p:cNvSpPr>
            <a:spLocks noGrp="1"/>
          </p:cNvSpPr>
          <p:nvPr>
            <p:ph type="dt" idx="4"/>
          </p:nvPr>
        </p:nvSpPr>
        <p:spPr/>
        <p:txBody>
          <a:bodyPr/>
          <a:p>
            <a:r>
              <a:rPr lang="ja-JP"/>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D217F0D6-C4E2-4E1C-A362-186ADB285CF6}" type="slidenum">
              <a:t>&lt;#&gt;</a:t>
            </a:fld>
          </a:p>
        </p:txBody>
      </p:sp>
      <p:sp>
        <p:nvSpPr>
          <p:cNvPr id="6" name="PlaceHolder 5"/>
          <p:cNvSpPr>
            <a:spLocks noGrp="1"/>
          </p:cNvSpPr>
          <p:nvPr>
            <p:ph type="dt" idx="4"/>
          </p:nvPr>
        </p:nvSpPr>
        <p:spPr/>
        <p:txBody>
          <a:bodyPr/>
          <a:p>
            <a:r>
              <a:rPr lang="ja-JP"/>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92C3E2C-DBAA-4ED6-9B10-3B1595E0BEF2}" type="slidenum">
              <a:t>&lt;#&gt;</a:t>
            </a:fld>
          </a:p>
        </p:txBody>
      </p:sp>
      <p:sp>
        <p:nvSpPr>
          <p:cNvPr id="7" name="PlaceHolder 6"/>
          <p:cNvSpPr>
            <a:spLocks noGrp="1"/>
          </p:cNvSpPr>
          <p:nvPr>
            <p:ph type="dt" idx="4"/>
          </p:nvPr>
        </p:nvSpPr>
        <p:spPr/>
        <p:txBody>
          <a:bodyPr/>
          <a:p>
            <a:r>
              <a:rPr lang="ja-JP"/>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390CC9C8-BF52-4CE0-9C26-83C75B4FD708}" type="slidenum">
              <a:t>&lt;#&gt;</a:t>
            </a:fld>
          </a:p>
        </p:txBody>
      </p:sp>
      <p:sp>
        <p:nvSpPr>
          <p:cNvPr id="5" name="PlaceHolder 4"/>
          <p:cNvSpPr>
            <a:spLocks noGrp="1"/>
          </p:cNvSpPr>
          <p:nvPr>
            <p:ph type="dt" idx="4"/>
          </p:nvPr>
        </p:nvSpPr>
        <p:spPr/>
        <p:txBody>
          <a:bodyPr/>
          <a:p>
            <a:r>
              <a:rPr lang="ja-JP"/>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33268CF-F943-469D-BAA9-ECE865563D79}" type="slidenum">
              <a:t>&lt;#&gt;</a:t>
            </a:fld>
          </a:p>
        </p:txBody>
      </p:sp>
      <p:sp>
        <p:nvSpPr>
          <p:cNvPr id="5" name="PlaceHolder 4"/>
          <p:cNvSpPr>
            <a:spLocks noGrp="1"/>
          </p:cNvSpPr>
          <p:nvPr>
            <p:ph type="dt" idx="4"/>
          </p:nvPr>
        </p:nvSpPr>
        <p:spPr/>
        <p:txBody>
          <a:bodyPr/>
          <a:p>
            <a:r>
              <a:rPr lang="ja-JP"/>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311CE62-8E8B-4B29-ACF0-3E8221AFD8F6}" type="slidenum">
              <a:t>&lt;#&gt;</a:t>
            </a:fld>
          </a:p>
        </p:txBody>
      </p:sp>
      <p:sp>
        <p:nvSpPr>
          <p:cNvPr id="8" name="PlaceHolder 7"/>
          <p:cNvSpPr>
            <a:spLocks noGrp="1"/>
          </p:cNvSpPr>
          <p:nvPr>
            <p:ph type="dt" idx="4"/>
          </p:nvPr>
        </p:nvSpPr>
        <p:spPr/>
        <p:txBody>
          <a:bodyPr/>
          <a:p>
            <a:r>
              <a:rPr lang="ja-JP"/>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D0269029-810E-443E-A56E-E15ADD1F0C67}" type="slidenum">
              <a:t>&lt;#&gt;</a:t>
            </a:fld>
          </a:p>
        </p:txBody>
      </p:sp>
      <p:sp>
        <p:nvSpPr>
          <p:cNvPr id="6" name="PlaceHolder 5"/>
          <p:cNvSpPr>
            <a:spLocks noGrp="1"/>
          </p:cNvSpPr>
          <p:nvPr>
            <p:ph type="dt" idx="1"/>
          </p:nvPr>
        </p:nvSpPr>
        <p:spPr/>
        <p:txBody>
          <a:bodyPr/>
          <a:p>
            <a:r>
              <a:rPr lang="ja-JP"/>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FC6ACC21-68DE-4AA7-9307-E2C7AD69EEA3}" type="slidenum">
              <a:t>&lt;#&gt;</a:t>
            </a:fld>
          </a:p>
        </p:txBody>
      </p:sp>
      <p:sp>
        <p:nvSpPr>
          <p:cNvPr id="8" name="PlaceHolder 7"/>
          <p:cNvSpPr>
            <a:spLocks noGrp="1"/>
          </p:cNvSpPr>
          <p:nvPr>
            <p:ph type="dt" idx="4"/>
          </p:nvPr>
        </p:nvSpPr>
        <p:spPr/>
        <p:txBody>
          <a:bodyPr/>
          <a:p>
            <a:r>
              <a:rPr lang="ja-JP"/>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4BABB4CC-4DA0-4011-983F-293F3DDA60D2}" type="slidenum">
              <a:t>&lt;#&gt;</a:t>
            </a:fld>
          </a:p>
        </p:txBody>
      </p:sp>
      <p:sp>
        <p:nvSpPr>
          <p:cNvPr id="8" name="PlaceHolder 7"/>
          <p:cNvSpPr>
            <a:spLocks noGrp="1"/>
          </p:cNvSpPr>
          <p:nvPr>
            <p:ph type="dt" idx="4"/>
          </p:nvPr>
        </p:nvSpPr>
        <p:spPr/>
        <p:txBody>
          <a:bodyPr/>
          <a:p>
            <a:r>
              <a:rPr lang="ja-JP"/>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213EB8C5-00AD-49FD-BC31-CA25F501ED49}" type="slidenum">
              <a:t>&lt;#&gt;</a:t>
            </a:fld>
          </a:p>
        </p:txBody>
      </p:sp>
      <p:sp>
        <p:nvSpPr>
          <p:cNvPr id="7" name="PlaceHolder 6"/>
          <p:cNvSpPr>
            <a:spLocks noGrp="1"/>
          </p:cNvSpPr>
          <p:nvPr>
            <p:ph type="dt" idx="4"/>
          </p:nvPr>
        </p:nvSpPr>
        <p:spPr/>
        <p:txBody>
          <a:bodyPr/>
          <a:p>
            <a:r>
              <a:rPr lang="ja-JP"/>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D7A670BA-423A-44BD-8850-A395D164356F}" type="slidenum">
              <a:t>&lt;#&gt;</a:t>
            </a:fld>
          </a:p>
        </p:txBody>
      </p:sp>
      <p:sp>
        <p:nvSpPr>
          <p:cNvPr id="9" name="PlaceHolder 8"/>
          <p:cNvSpPr>
            <a:spLocks noGrp="1"/>
          </p:cNvSpPr>
          <p:nvPr>
            <p:ph type="dt" idx="4"/>
          </p:nvPr>
        </p:nvSpPr>
        <p:spPr/>
        <p:txBody>
          <a:bodyPr/>
          <a:p>
            <a:r>
              <a:rPr lang="ja-JP"/>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5E7C48A7-DB08-4F0A-BDBC-996D2A5923B6}" type="slidenum">
              <a:t>&lt;#&gt;</a:t>
            </a:fld>
          </a:p>
        </p:txBody>
      </p:sp>
      <p:sp>
        <p:nvSpPr>
          <p:cNvPr id="11" name="PlaceHolder 10"/>
          <p:cNvSpPr>
            <a:spLocks noGrp="1"/>
          </p:cNvSpPr>
          <p:nvPr>
            <p:ph type="dt" idx="4"/>
          </p:nvPr>
        </p:nvSpPr>
        <p:spPr/>
        <p:txBody>
          <a:bodyPr/>
          <a:p>
            <a:r>
              <a:rPr lang="ja-JP"/>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E2EC6014-636B-4F06-ACC8-7BC6E38064F4}" type="slidenum">
              <a:t>&lt;#&gt;</a:t>
            </a:fld>
          </a:p>
        </p:txBody>
      </p:sp>
      <p:sp>
        <p:nvSpPr>
          <p:cNvPr id="4" name="PlaceHolder 3"/>
          <p:cNvSpPr>
            <a:spLocks noGrp="1"/>
          </p:cNvSpPr>
          <p:nvPr>
            <p:ph type="dt" idx="7"/>
          </p:nvPr>
        </p:nvSpPr>
        <p:spPr/>
        <p:txBody>
          <a:bodyPr/>
          <a:p>
            <a:r>
              <a:rPr lang="ja-JP"/>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83C54B41-BDAF-4BA8-AFB6-C84B4A289A74}" type="slidenum">
              <a:t>&lt;#&gt;</a:t>
            </a:fld>
          </a:p>
        </p:txBody>
      </p:sp>
      <p:sp>
        <p:nvSpPr>
          <p:cNvPr id="6" name="PlaceHolder 5"/>
          <p:cNvSpPr>
            <a:spLocks noGrp="1"/>
          </p:cNvSpPr>
          <p:nvPr>
            <p:ph type="dt" idx="7"/>
          </p:nvPr>
        </p:nvSpPr>
        <p:spPr/>
        <p:txBody>
          <a:bodyPr/>
          <a:p>
            <a:r>
              <a:rPr lang="ja-JP"/>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6F851786-1ACB-475F-AB78-C1979BA2FE21}" type="slidenum">
              <a:t>&lt;#&gt;</a:t>
            </a:fld>
          </a:p>
        </p:txBody>
      </p:sp>
      <p:sp>
        <p:nvSpPr>
          <p:cNvPr id="6" name="PlaceHolder 5"/>
          <p:cNvSpPr>
            <a:spLocks noGrp="1"/>
          </p:cNvSpPr>
          <p:nvPr>
            <p:ph type="dt" idx="7"/>
          </p:nvPr>
        </p:nvSpPr>
        <p:spPr/>
        <p:txBody>
          <a:bodyPr/>
          <a:p>
            <a:r>
              <a:rPr lang="ja-JP"/>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0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C620681F-F11C-4AE0-AF38-2FD5A13A7E23}" type="slidenum">
              <a:t>&lt;#&gt;</a:t>
            </a:fld>
          </a:p>
        </p:txBody>
      </p:sp>
      <p:sp>
        <p:nvSpPr>
          <p:cNvPr id="7" name="PlaceHolder 6"/>
          <p:cNvSpPr>
            <a:spLocks noGrp="1"/>
          </p:cNvSpPr>
          <p:nvPr>
            <p:ph type="dt" idx="7"/>
          </p:nvPr>
        </p:nvSpPr>
        <p:spPr/>
        <p:txBody>
          <a:bodyPr/>
          <a:p>
            <a:r>
              <a:rPr lang="ja-JP"/>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2F08763C-92DD-4C32-BAF4-E69584A80B5B}" type="slidenum">
              <a:t>&lt;#&gt;</a:t>
            </a:fld>
          </a:p>
        </p:txBody>
      </p:sp>
      <p:sp>
        <p:nvSpPr>
          <p:cNvPr id="5" name="PlaceHolder 4"/>
          <p:cNvSpPr>
            <a:spLocks noGrp="1"/>
          </p:cNvSpPr>
          <p:nvPr>
            <p:ph type="dt" idx="7"/>
          </p:nvPr>
        </p:nvSpPr>
        <p:spPr/>
        <p:txBody>
          <a:bodyPr/>
          <a:p>
            <a:r>
              <a:rPr lang="ja-JP"/>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54A8F38-AB0B-491E-BA6A-2F2808F807FC}" type="slidenum">
              <a:t>&lt;#&gt;</a:t>
            </a:fld>
          </a:p>
        </p:txBody>
      </p:sp>
      <p:sp>
        <p:nvSpPr>
          <p:cNvPr id="6" name="PlaceHolder 5"/>
          <p:cNvSpPr>
            <a:spLocks noGrp="1"/>
          </p:cNvSpPr>
          <p:nvPr>
            <p:ph type="dt" idx="1"/>
          </p:nvPr>
        </p:nvSpPr>
        <p:spPr/>
        <p:txBody>
          <a:bodyPr/>
          <a:p>
            <a:r>
              <a:rPr lang="ja-JP"/>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C6A66967-EBD1-41D2-931F-4830DDC7620B}" type="slidenum">
              <a:t>&lt;#&gt;</a:t>
            </a:fld>
          </a:p>
        </p:txBody>
      </p:sp>
      <p:sp>
        <p:nvSpPr>
          <p:cNvPr id="5" name="PlaceHolder 4"/>
          <p:cNvSpPr>
            <a:spLocks noGrp="1"/>
          </p:cNvSpPr>
          <p:nvPr>
            <p:ph type="dt" idx="7"/>
          </p:nvPr>
        </p:nvSpPr>
        <p:spPr/>
        <p:txBody>
          <a:bodyPr/>
          <a:p>
            <a:r>
              <a:rPr lang="ja-JP"/>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1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1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64126619-101D-4F13-B6EF-498E6EDB2876}" type="slidenum">
              <a:t>&lt;#&gt;</a:t>
            </a:fld>
          </a:p>
        </p:txBody>
      </p:sp>
      <p:sp>
        <p:nvSpPr>
          <p:cNvPr id="8" name="PlaceHolder 7"/>
          <p:cNvSpPr>
            <a:spLocks noGrp="1"/>
          </p:cNvSpPr>
          <p:nvPr>
            <p:ph type="dt" idx="7"/>
          </p:nvPr>
        </p:nvSpPr>
        <p:spPr/>
        <p:txBody>
          <a:bodyPr/>
          <a:p>
            <a:r>
              <a:rPr lang="ja-JP"/>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1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BA629501-17A3-416C-85A8-01CC291162CA}" type="slidenum">
              <a:t>&lt;#&gt;</a:t>
            </a:fld>
          </a:p>
        </p:txBody>
      </p:sp>
      <p:sp>
        <p:nvSpPr>
          <p:cNvPr id="8" name="PlaceHolder 7"/>
          <p:cNvSpPr>
            <a:spLocks noGrp="1"/>
          </p:cNvSpPr>
          <p:nvPr>
            <p:ph type="dt" idx="7"/>
          </p:nvPr>
        </p:nvSpPr>
        <p:spPr/>
        <p:txBody>
          <a:bodyPr/>
          <a:p>
            <a:r>
              <a:rPr lang="ja-JP"/>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1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DD81184F-AC96-4DA3-8E1D-96E392B32E2E}" type="slidenum">
              <a:t>&lt;#&gt;</a:t>
            </a:fld>
          </a:p>
        </p:txBody>
      </p:sp>
      <p:sp>
        <p:nvSpPr>
          <p:cNvPr id="8" name="PlaceHolder 7"/>
          <p:cNvSpPr>
            <a:spLocks noGrp="1"/>
          </p:cNvSpPr>
          <p:nvPr>
            <p:ph type="dt" idx="7"/>
          </p:nvPr>
        </p:nvSpPr>
        <p:spPr/>
        <p:txBody>
          <a:bodyPr/>
          <a:p>
            <a:r>
              <a:rPr lang="ja-JP"/>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2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86CC3B35-D444-48ED-A1A8-4C7B62A3A780}" type="slidenum">
              <a:t>&lt;#&gt;</a:t>
            </a:fld>
          </a:p>
        </p:txBody>
      </p:sp>
      <p:sp>
        <p:nvSpPr>
          <p:cNvPr id="7" name="PlaceHolder 6"/>
          <p:cNvSpPr>
            <a:spLocks noGrp="1"/>
          </p:cNvSpPr>
          <p:nvPr>
            <p:ph type="dt" idx="7"/>
          </p:nvPr>
        </p:nvSpPr>
        <p:spPr/>
        <p:txBody>
          <a:bodyPr/>
          <a:p>
            <a:r>
              <a:rPr lang="ja-JP"/>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2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2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92EAB6A8-8554-47DA-82C5-42C70210A1F3}" type="slidenum">
              <a:t>&lt;#&gt;</a:t>
            </a:fld>
          </a:p>
        </p:txBody>
      </p:sp>
      <p:sp>
        <p:nvSpPr>
          <p:cNvPr id="9" name="PlaceHolder 8"/>
          <p:cNvSpPr>
            <a:spLocks noGrp="1"/>
          </p:cNvSpPr>
          <p:nvPr>
            <p:ph type="dt" idx="7"/>
          </p:nvPr>
        </p:nvSpPr>
        <p:spPr/>
        <p:txBody>
          <a:bodyPr/>
          <a:p>
            <a:r>
              <a:rPr lang="ja-JP"/>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2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3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3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3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3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3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72A7CB11-195C-4890-9CA8-F6FE04819A3D}" type="slidenum">
              <a:t>&lt;#&gt;</a:t>
            </a:fld>
          </a:p>
        </p:txBody>
      </p:sp>
      <p:sp>
        <p:nvSpPr>
          <p:cNvPr id="11" name="PlaceHolder 10"/>
          <p:cNvSpPr>
            <a:spLocks noGrp="1"/>
          </p:cNvSpPr>
          <p:nvPr>
            <p:ph type="dt" idx="7"/>
          </p:nvPr>
        </p:nvSpPr>
        <p:spPr/>
        <p:txBody>
          <a:bodyPr/>
          <a:p>
            <a:r>
              <a:rPr lang="ja-JP"/>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F8B9EC73-E06E-490B-A735-7AFEA4688575}" type="slidenum">
              <a:t>&lt;#&gt;</a:t>
            </a:fld>
          </a:p>
        </p:txBody>
      </p:sp>
      <p:sp>
        <p:nvSpPr>
          <p:cNvPr id="4" name="PlaceHolder 3"/>
          <p:cNvSpPr>
            <a:spLocks noGrp="1"/>
          </p:cNvSpPr>
          <p:nvPr>
            <p:ph type="dt" idx="10"/>
          </p:nvPr>
        </p:nvSpPr>
        <p:spPr/>
        <p:txBody>
          <a:bodyPr/>
          <a:p>
            <a:r>
              <a:rPr lang="ja-JP"/>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B4F620F8-AD43-4CF1-B234-E71048145AAC}" type="slidenum">
              <a:t>&lt;#&gt;</a:t>
            </a:fld>
          </a:p>
        </p:txBody>
      </p:sp>
      <p:sp>
        <p:nvSpPr>
          <p:cNvPr id="6" name="PlaceHolder 5"/>
          <p:cNvSpPr>
            <a:spLocks noGrp="1"/>
          </p:cNvSpPr>
          <p:nvPr>
            <p:ph type="dt" idx="10"/>
          </p:nvPr>
        </p:nvSpPr>
        <p:spPr/>
        <p:txBody>
          <a:bodyPr/>
          <a:p>
            <a:r>
              <a:rPr lang="ja-JP"/>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4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51D7644E-F28D-447B-BC1D-C7EC01D62D79}" type="slidenum">
              <a:t>&lt;#&gt;</a:t>
            </a:fld>
          </a:p>
        </p:txBody>
      </p:sp>
      <p:sp>
        <p:nvSpPr>
          <p:cNvPr id="6" name="PlaceHolder 5"/>
          <p:cNvSpPr>
            <a:spLocks noGrp="1"/>
          </p:cNvSpPr>
          <p:nvPr>
            <p:ph type="dt" idx="10"/>
          </p:nvPr>
        </p:nvSpPr>
        <p:spPr/>
        <p:txBody>
          <a:bodyPr/>
          <a:p>
            <a:r>
              <a:rPr lang="ja-JP"/>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9E19B5F-FBEE-45DE-8DC4-ED7701FBBA94}" type="slidenum">
              <a:t>&lt;#&gt;</a:t>
            </a:fld>
          </a:p>
        </p:txBody>
      </p:sp>
      <p:sp>
        <p:nvSpPr>
          <p:cNvPr id="7" name="PlaceHolder 6"/>
          <p:cNvSpPr>
            <a:spLocks noGrp="1"/>
          </p:cNvSpPr>
          <p:nvPr>
            <p:ph type="dt" idx="1"/>
          </p:nvPr>
        </p:nvSpPr>
        <p:spPr/>
        <p:txBody>
          <a:bodyPr/>
          <a:p>
            <a:r>
              <a:rPr lang="ja-JP"/>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5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B0A79FCB-E650-497E-A177-16005A5220FD}" type="slidenum">
              <a:t>&lt;#&gt;</a:t>
            </a:fld>
          </a:p>
        </p:txBody>
      </p:sp>
      <p:sp>
        <p:nvSpPr>
          <p:cNvPr id="7" name="PlaceHolder 6"/>
          <p:cNvSpPr>
            <a:spLocks noGrp="1"/>
          </p:cNvSpPr>
          <p:nvPr>
            <p:ph type="dt" idx="10"/>
          </p:nvPr>
        </p:nvSpPr>
        <p:spPr/>
        <p:txBody>
          <a:bodyPr/>
          <a:p>
            <a:r>
              <a:rPr lang="ja-JP"/>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7362835D-CE51-4078-8224-F08510292BC1}" type="slidenum">
              <a:t>&lt;#&gt;</a:t>
            </a:fld>
          </a:p>
        </p:txBody>
      </p:sp>
      <p:sp>
        <p:nvSpPr>
          <p:cNvPr id="5" name="PlaceHolder 4"/>
          <p:cNvSpPr>
            <a:spLocks noGrp="1"/>
          </p:cNvSpPr>
          <p:nvPr>
            <p:ph type="dt" idx="10"/>
          </p:nvPr>
        </p:nvSpPr>
        <p:spPr/>
        <p:txBody>
          <a:bodyPr/>
          <a:p>
            <a:r>
              <a:rPr lang="ja-JP"/>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3"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22D2817D-8F7B-4BC0-9EA4-CF0FBEA590BC}" type="slidenum">
              <a:t>&lt;#&gt;</a:t>
            </a:fld>
          </a:p>
        </p:txBody>
      </p:sp>
      <p:sp>
        <p:nvSpPr>
          <p:cNvPr id="5" name="PlaceHolder 4"/>
          <p:cNvSpPr>
            <a:spLocks noGrp="1"/>
          </p:cNvSpPr>
          <p:nvPr>
            <p:ph type="dt" idx="10"/>
          </p:nvPr>
        </p:nvSpPr>
        <p:spPr/>
        <p:txBody>
          <a:bodyPr/>
          <a:p>
            <a:r>
              <a:rPr lang="ja-JP"/>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5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5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F60F7308-5DB0-4C44-B02E-FA571BBA02FA}" type="slidenum">
              <a:t>&lt;#&gt;</a:t>
            </a:fld>
          </a:p>
        </p:txBody>
      </p:sp>
      <p:sp>
        <p:nvSpPr>
          <p:cNvPr id="8" name="PlaceHolder 7"/>
          <p:cNvSpPr>
            <a:spLocks noGrp="1"/>
          </p:cNvSpPr>
          <p:nvPr>
            <p:ph type="dt" idx="10"/>
          </p:nvPr>
        </p:nvSpPr>
        <p:spPr/>
        <p:txBody>
          <a:bodyPr/>
          <a:p>
            <a:r>
              <a:rPr lang="ja-JP"/>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5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6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6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5D3CCD06-F2E2-48E8-9E9C-F302F5673F6F}" type="slidenum">
              <a:t>&lt;#&gt;</a:t>
            </a:fld>
          </a:p>
        </p:txBody>
      </p:sp>
      <p:sp>
        <p:nvSpPr>
          <p:cNvPr id="8" name="PlaceHolder 7"/>
          <p:cNvSpPr>
            <a:spLocks noGrp="1"/>
          </p:cNvSpPr>
          <p:nvPr>
            <p:ph type="dt" idx="10"/>
          </p:nvPr>
        </p:nvSpPr>
        <p:spPr/>
        <p:txBody>
          <a:bodyPr/>
          <a:p>
            <a:r>
              <a:rPr lang="ja-JP"/>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6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5F60F110-83B9-4BC1-9C00-098531C088F6}" type="slidenum">
              <a:t>&lt;#&gt;</a:t>
            </a:fld>
          </a:p>
        </p:txBody>
      </p:sp>
      <p:sp>
        <p:nvSpPr>
          <p:cNvPr id="8" name="PlaceHolder 7"/>
          <p:cNvSpPr>
            <a:spLocks noGrp="1"/>
          </p:cNvSpPr>
          <p:nvPr>
            <p:ph type="dt" idx="10"/>
          </p:nvPr>
        </p:nvSpPr>
        <p:spPr/>
        <p:txBody>
          <a:bodyPr/>
          <a:p>
            <a:r>
              <a:rPr lang="ja-JP"/>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6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6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E541FB53-F9F9-4908-932A-FEF377FDC0D3}" type="slidenum">
              <a:t>&lt;#&gt;</a:t>
            </a:fld>
          </a:p>
        </p:txBody>
      </p:sp>
      <p:sp>
        <p:nvSpPr>
          <p:cNvPr id="7" name="PlaceHolder 6"/>
          <p:cNvSpPr>
            <a:spLocks noGrp="1"/>
          </p:cNvSpPr>
          <p:nvPr>
            <p:ph type="dt" idx="10"/>
          </p:nvPr>
        </p:nvSpPr>
        <p:spPr/>
        <p:txBody>
          <a:bodyPr/>
          <a:p>
            <a:r>
              <a:rPr lang="ja-JP"/>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7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A4B37941-7BD0-493D-81B8-23EA6A467590}" type="slidenum">
              <a:t>&lt;#&gt;</a:t>
            </a:fld>
          </a:p>
        </p:txBody>
      </p:sp>
      <p:sp>
        <p:nvSpPr>
          <p:cNvPr id="9" name="PlaceHolder 8"/>
          <p:cNvSpPr>
            <a:spLocks noGrp="1"/>
          </p:cNvSpPr>
          <p:nvPr>
            <p:ph type="dt" idx="10"/>
          </p:nvPr>
        </p:nvSpPr>
        <p:spPr/>
        <p:txBody>
          <a:bodyPr/>
          <a:p>
            <a:r>
              <a:rPr lang="ja-JP"/>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17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7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18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4CF62F16-0B48-4B46-A802-8F5D9C350DC6}" type="slidenum">
              <a:t>&lt;#&gt;</a:t>
            </a:fld>
          </a:p>
        </p:txBody>
      </p:sp>
      <p:sp>
        <p:nvSpPr>
          <p:cNvPr id="11" name="PlaceHolder 10"/>
          <p:cNvSpPr>
            <a:spLocks noGrp="1"/>
          </p:cNvSpPr>
          <p:nvPr>
            <p:ph type="dt" idx="10"/>
          </p:nvPr>
        </p:nvSpPr>
        <p:spPr/>
        <p:txBody>
          <a:bodyPr/>
          <a:p>
            <a:r>
              <a:rPr lang="ja-JP"/>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7BD257E-E7AC-49DD-A8C1-4860995B0B76}" type="slidenum">
              <a:t>&lt;#&gt;</a:t>
            </a:fld>
          </a:p>
        </p:txBody>
      </p:sp>
      <p:sp>
        <p:nvSpPr>
          <p:cNvPr id="5" name="PlaceHolder 4"/>
          <p:cNvSpPr>
            <a:spLocks noGrp="1"/>
          </p:cNvSpPr>
          <p:nvPr>
            <p:ph type="dt" idx="1"/>
          </p:nvPr>
        </p:nvSpPr>
        <p:spPr/>
        <p:txBody>
          <a:bodyPr/>
          <a:p>
            <a:r>
              <a:rPr lang="ja-JP"/>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1097280" y="2165760"/>
            <a:ext cx="10058040" cy="1371600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BB1913A6-E505-4EE7-96D8-ADB652E6B1EC}" type="slidenum">
              <a:t>&lt;#&gt;</a:t>
            </a:fld>
          </a:p>
        </p:txBody>
      </p:sp>
      <p:sp>
        <p:nvSpPr>
          <p:cNvPr id="5" name="PlaceHolder 4"/>
          <p:cNvSpPr>
            <a:spLocks noGrp="1"/>
          </p:cNvSpPr>
          <p:nvPr>
            <p:ph type="dt" idx="1"/>
          </p:nvPr>
        </p:nvSpPr>
        <p:spPr/>
        <p:txBody>
          <a:bodyPr/>
          <a:p>
            <a:r>
              <a:rPr lang="ja-JP"/>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FCAC03D-4BC9-4578-A667-4B75ACA9BB10}" type="slidenum">
              <a:t>&lt;#&gt;</a:t>
            </a:fld>
          </a:p>
        </p:txBody>
      </p:sp>
      <p:sp>
        <p:nvSpPr>
          <p:cNvPr id="8" name="PlaceHolder 7"/>
          <p:cNvSpPr>
            <a:spLocks noGrp="1"/>
          </p:cNvSpPr>
          <p:nvPr>
            <p:ph type="dt" idx="1"/>
          </p:nvPr>
        </p:nvSpPr>
        <p:spPr/>
        <p:txBody>
          <a:bodyPr/>
          <a:p>
            <a:r>
              <a:rPr lang="ja-JP"/>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2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AF41362-9FB2-4645-9F07-066313690319}" type="slidenum">
              <a:t>&lt;#&gt;</a:t>
            </a:fld>
          </a:p>
        </p:txBody>
      </p:sp>
      <p:sp>
        <p:nvSpPr>
          <p:cNvPr id="8" name="PlaceHolder 7"/>
          <p:cNvSpPr>
            <a:spLocks noGrp="1"/>
          </p:cNvSpPr>
          <p:nvPr>
            <p:ph type="dt" idx="1"/>
          </p:nvPr>
        </p:nvSpPr>
        <p:spPr/>
        <p:txBody>
          <a:bodyPr/>
          <a:p>
            <a:r>
              <a:rPr lang="ja-JP"/>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097280" y="758880"/>
            <a:ext cx="10058040" cy="3565800"/>
          </a:xfrm>
          <a:prstGeom prst="rect">
            <a:avLst/>
          </a:prstGeom>
          <a:noFill/>
          <a:ln w="0">
            <a:noFill/>
          </a:ln>
        </p:spPr>
        <p:txBody>
          <a:bodyPr lIns="0" rIns="0" tIns="0" bIns="0" anchor="ctr">
            <a:noAutofit/>
          </a:bodyPr>
          <a:p>
            <a:endParaRPr b="0" lang="en-US" sz="1800" spc="-1" strike="noStrike">
              <a:solidFill>
                <a:srgbClr val="000000"/>
              </a:solidFill>
              <a:latin typeface="Calibri"/>
            </a:endParaRPr>
          </a:p>
        </p:txBody>
      </p:sp>
      <p:sp>
        <p:nvSpPr>
          <p:cNvPr id="2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3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a:lnSpc>
                <a:spcPct val="90000"/>
              </a:lnSpc>
              <a:spcBef>
                <a:spcPts val="1417"/>
              </a:spcBef>
              <a:buNone/>
            </a:pPr>
            <a:endParaRPr b="0" lang="en-US" sz="2000" spc="-1" strike="noStrike">
              <a:solidFill>
                <a:srgbClr val="40404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7F3C9473-C5CD-46EE-B8DB-8DB7545677BA}" type="slidenum">
              <a:t>&lt;#&gt;</a:t>
            </a:fld>
          </a:p>
        </p:txBody>
      </p:sp>
      <p:sp>
        <p:nvSpPr>
          <p:cNvPr id="8" name="PlaceHolder 7"/>
          <p:cNvSpPr>
            <a:spLocks noGrp="1"/>
          </p:cNvSpPr>
          <p:nvPr>
            <p:ph type="dt" idx="1"/>
          </p:nvPr>
        </p:nvSpPr>
        <p:spPr/>
        <p:txBody>
          <a:bodyPr/>
          <a:p>
            <a:r>
              <a:rPr lang="ja-JP"/>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Rectangle 6"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 name="Rectangle 8" hidden="1"/>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2"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3" name="Rectangle 6"/>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 name="Rectangle 7"/>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5" name="PlaceHolder 1"/>
          <p:cNvSpPr>
            <a:spLocks noGrp="1"/>
          </p:cNvSpPr>
          <p:nvPr>
            <p:ph type="title"/>
          </p:nvPr>
        </p:nvSpPr>
        <p:spPr>
          <a:xfrm>
            <a:off x="1097280" y="758880"/>
            <a:ext cx="10058040" cy="3565800"/>
          </a:xfrm>
          <a:prstGeom prst="rect">
            <a:avLst/>
          </a:prstGeom>
          <a:noFill/>
          <a:ln w="0">
            <a:noFill/>
          </a:ln>
        </p:spPr>
        <p:txBody>
          <a:bodyPr anchor="b">
            <a:normAutofit/>
          </a:bodyPr>
          <a:p>
            <a:pPr>
              <a:lnSpc>
                <a:spcPct val="85000"/>
              </a:lnSpc>
              <a:buNone/>
            </a:pPr>
            <a:r>
              <a:rPr b="0" lang="ja-JP" sz="8000" spc="-52" strike="noStrike">
                <a:solidFill>
                  <a:srgbClr val="262626"/>
                </a:solidFill>
                <a:latin typeface="Calibri Light"/>
              </a:rPr>
              <a:t>マ</a:t>
            </a:r>
            <a:r>
              <a:rPr b="0" lang="ja-JP" sz="8000" spc="-52" strike="noStrike">
                <a:solidFill>
                  <a:srgbClr val="262626"/>
                </a:solidFill>
                <a:latin typeface="Calibri Light"/>
              </a:rPr>
              <a:t>ス</a:t>
            </a:r>
            <a:r>
              <a:rPr b="0" lang="ja-JP" sz="8000" spc="-52" strike="noStrike">
                <a:solidFill>
                  <a:srgbClr val="262626"/>
                </a:solidFill>
                <a:latin typeface="Calibri Light"/>
              </a:rPr>
              <a:t>タ</a:t>
            </a:r>
            <a:r>
              <a:rPr b="0" lang="ja-JP" sz="8000" spc="-52" strike="noStrike">
                <a:solidFill>
                  <a:srgbClr val="262626"/>
                </a:solidFill>
                <a:latin typeface="Calibri Light"/>
              </a:rPr>
              <a:t>ー </a:t>
            </a:r>
            <a:r>
              <a:rPr b="0" lang="ja-JP" sz="8000" spc="-52" strike="noStrike">
                <a:solidFill>
                  <a:srgbClr val="262626"/>
                </a:solidFill>
                <a:latin typeface="Calibri Light"/>
              </a:rPr>
              <a:t>タ</a:t>
            </a:r>
            <a:r>
              <a:rPr b="0" lang="ja-JP" sz="8000" spc="-52" strike="noStrike">
                <a:solidFill>
                  <a:srgbClr val="262626"/>
                </a:solidFill>
                <a:latin typeface="Calibri Light"/>
              </a:rPr>
              <a:t>イ</a:t>
            </a:r>
            <a:r>
              <a:rPr b="0" lang="ja-JP" sz="8000" spc="-52" strike="noStrike">
                <a:solidFill>
                  <a:srgbClr val="262626"/>
                </a:solidFill>
                <a:latin typeface="Calibri Light"/>
              </a:rPr>
              <a:t>ト</a:t>
            </a:r>
            <a:r>
              <a:rPr b="0" lang="ja-JP" sz="8000" spc="-52" strike="noStrike">
                <a:solidFill>
                  <a:srgbClr val="262626"/>
                </a:solidFill>
                <a:latin typeface="Calibri Light"/>
              </a:rPr>
              <a:t>ル</a:t>
            </a:r>
            <a:r>
              <a:rPr b="0" lang="ja-JP" sz="8000" spc="-52" strike="noStrike">
                <a:solidFill>
                  <a:srgbClr val="262626"/>
                </a:solidFill>
                <a:latin typeface="Calibri Light"/>
              </a:rPr>
              <a:t>の</a:t>
            </a:r>
            <a:r>
              <a:rPr b="0" lang="ja-JP" sz="8000" spc="-52" strike="noStrike">
                <a:solidFill>
                  <a:srgbClr val="262626"/>
                </a:solidFill>
                <a:latin typeface="Calibri Light"/>
              </a:rPr>
              <a:t>書</a:t>
            </a:r>
            <a:r>
              <a:rPr b="0" lang="ja-JP" sz="8000" spc="-52" strike="noStrike">
                <a:solidFill>
                  <a:srgbClr val="262626"/>
                </a:solidFill>
                <a:latin typeface="Calibri Light"/>
              </a:rPr>
              <a:t>式</a:t>
            </a:r>
            <a:r>
              <a:rPr b="0" lang="ja-JP" sz="8000" spc="-52" strike="noStrike">
                <a:solidFill>
                  <a:srgbClr val="262626"/>
                </a:solidFill>
                <a:latin typeface="Calibri Light"/>
              </a:rPr>
              <a:t>設</a:t>
            </a:r>
            <a:r>
              <a:rPr b="0" lang="ja-JP" sz="8000" spc="-52" strike="noStrike">
                <a:solidFill>
                  <a:srgbClr val="262626"/>
                </a:solidFill>
                <a:latin typeface="Calibri Light"/>
              </a:rPr>
              <a:t>定</a:t>
            </a:r>
            <a:endParaRPr b="0" lang="en-US" sz="8000" spc="-1" strike="noStrike">
              <a:solidFill>
                <a:srgbClr val="000000"/>
              </a:solidFill>
              <a:latin typeface="Calibri"/>
            </a:endParaRPr>
          </a:p>
        </p:txBody>
      </p:sp>
      <p:sp>
        <p:nvSpPr>
          <p:cNvPr id="6" name="PlaceHolder 2"/>
          <p:cNvSpPr>
            <a:spLocks noGrp="1"/>
          </p:cNvSpPr>
          <p:nvPr>
            <p:ph type="dt" idx="1"/>
          </p:nvPr>
        </p:nvSpPr>
        <p:spPr>
          <a:xfrm>
            <a:off x="1097280" y="6459840"/>
            <a:ext cx="2471760" cy="364680"/>
          </a:xfrm>
          <a:prstGeom prst="rect">
            <a:avLst/>
          </a:prstGeom>
          <a:noFill/>
          <a:ln w="0">
            <a:noFill/>
          </a:ln>
        </p:spPr>
        <p:txBody>
          <a:bodyPr anchor="ctr">
            <a:noAutofit/>
          </a:bodyPr>
          <a:lstStyle>
            <a:lvl1pPr>
              <a:lnSpc>
                <a:spcPct val="100000"/>
              </a:lnSpc>
              <a:buNone/>
              <a:defRPr b="0" lang="en-US" sz="900" spc="-1" strike="noStrike">
                <a:solidFill>
                  <a:srgbClr val="ffffff"/>
                </a:solidFill>
                <a:latin typeface="Calibri"/>
              </a:defRPr>
            </a:lvl1pPr>
          </a:lstStyle>
          <a:p>
            <a:pPr>
              <a:lnSpc>
                <a:spcPct val="100000"/>
              </a:lnSpc>
              <a:buNone/>
            </a:pPr>
            <a:r>
              <a:rPr b="0" lang="en-US" sz="900" spc="-1" strike="noStrike">
                <a:solidFill>
                  <a:srgbClr val="ffffff"/>
                </a:solidFill>
                <a:latin typeface="Calibri"/>
              </a:rPr>
              <a:t>&lt;日付/時刻&gt;</a:t>
            </a:r>
            <a:endParaRPr b="0" lang="en-US" sz="900" spc="-1" strike="noStrike">
              <a:latin typeface="Noto Serif CJK JP"/>
            </a:endParaRPr>
          </a:p>
        </p:txBody>
      </p:sp>
      <p:sp>
        <p:nvSpPr>
          <p:cNvPr id="7" name="PlaceHolder 3"/>
          <p:cNvSpPr>
            <a:spLocks noGrp="1"/>
          </p:cNvSpPr>
          <p:nvPr>
            <p:ph type="ftr" idx="2"/>
          </p:nvPr>
        </p:nvSpPr>
        <p:spPr>
          <a:xfrm>
            <a:off x="3686040" y="6459840"/>
            <a:ext cx="4822560" cy="364680"/>
          </a:xfrm>
          <a:prstGeom prst="rect">
            <a:avLst/>
          </a:prstGeom>
          <a:noFill/>
          <a:ln w="0">
            <a:noFill/>
          </a:ln>
        </p:spPr>
        <p:txBody>
          <a:bodyPr anchor="ctr">
            <a:noAutofit/>
          </a:bodyPr>
          <a:lstStyle>
            <a:lvl1pPr algn="ctr">
              <a:buNone/>
              <a:defRPr b="0" lang="en-US" sz="1400" spc="-1" strike="noStrike">
                <a:latin typeface="Noto Serif CJK JP"/>
              </a:defRPr>
            </a:lvl1pPr>
          </a:lstStyle>
          <a:p>
            <a:pPr algn="ctr">
              <a:buNone/>
            </a:pPr>
            <a:r>
              <a:rPr b="0" lang="en-US" sz="1400" spc="-1" strike="noStrike">
                <a:latin typeface="Noto Serif CJK JP"/>
              </a:rPr>
              <a:t>&lt;フッター&gt;</a:t>
            </a:r>
            <a:endParaRPr b="0" lang="en-US" sz="1400" spc="-1" strike="noStrike">
              <a:latin typeface="Noto Serif CJK JP"/>
            </a:endParaRPr>
          </a:p>
        </p:txBody>
      </p:sp>
      <p:sp>
        <p:nvSpPr>
          <p:cNvPr id="8" name="PlaceHolder 4"/>
          <p:cNvSpPr>
            <a:spLocks noGrp="1"/>
          </p:cNvSpPr>
          <p:nvPr>
            <p:ph type="sldNum" idx="3"/>
          </p:nvPr>
        </p:nvSpPr>
        <p:spPr>
          <a:xfrm>
            <a:off x="9900360" y="6459840"/>
            <a:ext cx="1311840" cy="364680"/>
          </a:xfrm>
          <a:prstGeom prst="rect">
            <a:avLst/>
          </a:prstGeom>
          <a:noFill/>
          <a:ln w="0">
            <a:noFill/>
          </a:ln>
        </p:spPr>
        <p:txBody>
          <a:bodyPr anchor="ctr">
            <a:noAutofit/>
          </a:bodyPr>
          <a:lstStyle>
            <a:lvl1pPr algn="r">
              <a:lnSpc>
                <a:spcPct val="100000"/>
              </a:lnSpc>
              <a:buNone/>
              <a:defRPr b="0" lang="en-US" sz="1050" spc="-1" strike="noStrike">
                <a:solidFill>
                  <a:srgbClr val="ffffff"/>
                </a:solidFill>
                <a:latin typeface="Calibri"/>
              </a:defRPr>
            </a:lvl1pPr>
          </a:lstStyle>
          <a:p>
            <a:pPr algn="r">
              <a:lnSpc>
                <a:spcPct val="100000"/>
              </a:lnSpc>
              <a:buNone/>
            </a:pPr>
            <a:fld id="{4E6CBF98-2C71-4B25-82C3-9C2EE7060FD0}" type="slidenum">
              <a:rPr b="0" lang="en-US" sz="1050" spc="-1" strike="noStrike">
                <a:solidFill>
                  <a:srgbClr val="ffffff"/>
                </a:solidFill>
                <a:latin typeface="Calibri"/>
              </a:rPr>
              <a:t>&lt;番号&gt;</a:t>
            </a:fld>
            <a:endParaRPr b="0" lang="en-US" sz="1050" spc="-1" strike="noStrike">
              <a:latin typeface="Noto Serif CJK JP"/>
            </a:endParaRPr>
          </a:p>
        </p:txBody>
      </p:sp>
      <p:sp>
        <p:nvSpPr>
          <p:cNvPr id="9" name="Straight Connector 8"/>
          <p:cNvSpPr/>
          <p:nvPr/>
        </p:nvSpPr>
        <p:spPr>
          <a:xfrm>
            <a:off x="1207440" y="4343400"/>
            <a:ext cx="987552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10"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ja-JP" sz="2000" spc="-1" strike="noStrike">
                <a:solidFill>
                  <a:srgbClr val="404040"/>
                </a:solidFill>
                <a:latin typeface="Calibri"/>
              </a:rPr>
              <a:t>クリックしてアウトラインのテキストを編集</a:t>
            </a:r>
            <a:endParaRPr b="0" lang="en-US" sz="2000" spc="-1" strike="noStrike">
              <a:solidFill>
                <a:srgbClr val="404040"/>
              </a:solidFill>
              <a:latin typeface="Calibri"/>
            </a:endParaRPr>
          </a:p>
          <a:p>
            <a:pPr lvl="1" marL="864000" indent="-324000">
              <a:lnSpc>
                <a:spcPct val="90000"/>
              </a:lnSpc>
              <a:spcBef>
                <a:spcPts val="1134"/>
              </a:spcBef>
              <a:buClr>
                <a:srgbClr val="000000"/>
              </a:buClr>
              <a:buSzPct val="75000"/>
              <a:buFont typeface="Symbol" charset="2"/>
              <a:buChar char=""/>
            </a:pPr>
            <a:r>
              <a:rPr b="0" lang="en-US" sz="1400" spc="-1" strike="noStrike">
                <a:solidFill>
                  <a:srgbClr val="404040"/>
                </a:solidFill>
                <a:latin typeface="Calibri"/>
              </a:rPr>
              <a:t>2</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2" marL="1296000" indent="-288000">
              <a:lnSpc>
                <a:spcPct val="90000"/>
              </a:lnSpc>
              <a:spcBef>
                <a:spcPts val="850"/>
              </a:spcBef>
              <a:buClr>
                <a:srgbClr val="000000"/>
              </a:buClr>
              <a:buSzPct val="45000"/>
              <a:buFont typeface="Wingdings" charset="2"/>
              <a:buChar char=""/>
            </a:pPr>
            <a:r>
              <a:rPr b="0" lang="en-US" sz="1400" spc="-1" strike="noStrike">
                <a:solidFill>
                  <a:srgbClr val="404040"/>
                </a:solidFill>
                <a:latin typeface="Calibri"/>
              </a:rPr>
              <a:t>3</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3" marL="1728000" indent="-216000">
              <a:lnSpc>
                <a:spcPct val="90000"/>
              </a:lnSpc>
              <a:spcBef>
                <a:spcPts val="567"/>
              </a:spcBef>
              <a:buClr>
                <a:srgbClr val="000000"/>
              </a:buClr>
              <a:buSzPct val="75000"/>
              <a:buFont typeface="Symbol" charset="2"/>
              <a:buChar char=""/>
            </a:pPr>
            <a:r>
              <a:rPr b="0" lang="en-US" sz="1400" spc="-1" strike="noStrike">
                <a:solidFill>
                  <a:srgbClr val="404040"/>
                </a:solidFill>
                <a:latin typeface="Calibri"/>
              </a:rPr>
              <a:t>4</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5</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6</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7</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 name="Rectangle 6"/>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48" name="Rectangle 8"/>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49"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50"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ja-JP" sz="4800" spc="-52" strike="noStrike">
                <a:solidFill>
                  <a:srgbClr val="404040"/>
                </a:solidFill>
                <a:latin typeface="Calibri Light"/>
              </a:rPr>
              <a:t>マ</a:t>
            </a:r>
            <a:r>
              <a:rPr b="0" lang="ja-JP" sz="4800" spc="-52" strike="noStrike">
                <a:solidFill>
                  <a:srgbClr val="404040"/>
                </a:solidFill>
                <a:latin typeface="Calibri Light"/>
              </a:rPr>
              <a:t>ス</a:t>
            </a:r>
            <a:r>
              <a:rPr b="0" lang="ja-JP" sz="4800" spc="-52" strike="noStrike">
                <a:solidFill>
                  <a:srgbClr val="404040"/>
                </a:solidFill>
                <a:latin typeface="Calibri Light"/>
              </a:rPr>
              <a:t>タ</a:t>
            </a:r>
            <a:r>
              <a:rPr b="0" lang="ja-JP" sz="4800" spc="-52" strike="noStrike">
                <a:solidFill>
                  <a:srgbClr val="404040"/>
                </a:solidFill>
                <a:latin typeface="Calibri Light"/>
              </a:rPr>
              <a:t>ー</a:t>
            </a:r>
            <a:r>
              <a:rPr b="0" lang="en-US" sz="4800" spc="-52" strike="noStrike">
                <a:solidFill>
                  <a:srgbClr val="404040"/>
                </a:solidFill>
                <a:latin typeface="Calibri Light"/>
              </a:rPr>
              <a:t> </a:t>
            </a:r>
            <a:r>
              <a:rPr b="0" lang="ja-JP" sz="4800" spc="-52" strike="noStrike">
                <a:solidFill>
                  <a:srgbClr val="404040"/>
                </a:solidFill>
                <a:latin typeface="Calibri Light"/>
              </a:rPr>
              <a:t>タ</a:t>
            </a:r>
            <a:r>
              <a:rPr b="0" lang="ja-JP" sz="4800" spc="-52" strike="noStrike">
                <a:solidFill>
                  <a:srgbClr val="404040"/>
                </a:solidFill>
                <a:latin typeface="Calibri Light"/>
              </a:rPr>
              <a:t>イ</a:t>
            </a:r>
            <a:r>
              <a:rPr b="0" lang="ja-JP" sz="4800" spc="-52" strike="noStrike">
                <a:solidFill>
                  <a:srgbClr val="404040"/>
                </a:solidFill>
                <a:latin typeface="Calibri Light"/>
              </a:rPr>
              <a:t>ト</a:t>
            </a:r>
            <a:r>
              <a:rPr b="0" lang="ja-JP" sz="4800" spc="-52" strike="noStrike">
                <a:solidFill>
                  <a:srgbClr val="404040"/>
                </a:solidFill>
                <a:latin typeface="Calibri Light"/>
              </a:rPr>
              <a:t>ル</a:t>
            </a:r>
            <a:r>
              <a:rPr b="0" lang="ja-JP" sz="4800" spc="-52" strike="noStrike">
                <a:solidFill>
                  <a:srgbClr val="404040"/>
                </a:solidFill>
                <a:latin typeface="Calibri Light"/>
              </a:rPr>
              <a:t>の</a:t>
            </a:r>
            <a:r>
              <a:rPr b="0" lang="ja-JP" sz="4800" spc="-52" strike="noStrike">
                <a:solidFill>
                  <a:srgbClr val="404040"/>
                </a:solidFill>
                <a:latin typeface="Calibri Light"/>
              </a:rPr>
              <a:t>書</a:t>
            </a:r>
            <a:r>
              <a:rPr b="0" lang="ja-JP" sz="4800" spc="-52" strike="noStrike">
                <a:solidFill>
                  <a:srgbClr val="404040"/>
                </a:solidFill>
                <a:latin typeface="Calibri Light"/>
              </a:rPr>
              <a:t>式</a:t>
            </a:r>
            <a:r>
              <a:rPr b="0" lang="ja-JP" sz="4800" spc="-52" strike="noStrike">
                <a:solidFill>
                  <a:srgbClr val="404040"/>
                </a:solidFill>
                <a:latin typeface="Calibri Light"/>
              </a:rPr>
              <a:t>設</a:t>
            </a:r>
            <a:r>
              <a:rPr b="0" lang="ja-JP" sz="4800" spc="-52" strike="noStrike">
                <a:solidFill>
                  <a:srgbClr val="404040"/>
                </a:solidFill>
                <a:latin typeface="Calibri Light"/>
              </a:rPr>
              <a:t>定</a:t>
            </a:r>
            <a:endParaRPr b="0" lang="en-US" sz="4800" spc="-1" strike="noStrike">
              <a:solidFill>
                <a:srgbClr val="000000"/>
              </a:solidFill>
              <a:latin typeface="Calibri"/>
            </a:endParaRPr>
          </a:p>
        </p:txBody>
      </p:sp>
      <p:sp>
        <p:nvSpPr>
          <p:cNvPr id="51" name="PlaceHolder 2"/>
          <p:cNvSpPr>
            <a:spLocks noGrp="1"/>
          </p:cNvSpPr>
          <p:nvPr>
            <p:ph type="body"/>
          </p:nvPr>
        </p:nvSpPr>
        <p:spPr>
          <a:xfrm>
            <a:off x="1097280" y="184572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e48312"/>
              </a:buClr>
              <a:buFont typeface="Calibri"/>
              <a:buChar char=" "/>
            </a:pPr>
            <a:r>
              <a:rPr b="0" lang="ja-JP" sz="2000" spc="-1" strike="noStrike">
                <a:solidFill>
                  <a:srgbClr val="404040"/>
                </a:solidFill>
                <a:latin typeface="Calibri"/>
              </a:rPr>
              <a:t>マスター テキストの書式設定</a:t>
            </a:r>
            <a:endParaRPr b="0" lang="en-US" sz="2000" spc="-1" strike="noStrike">
              <a:solidFill>
                <a:srgbClr val="404040"/>
              </a:solidFill>
              <a:latin typeface="Calibri"/>
            </a:endParaRPr>
          </a:p>
          <a:p>
            <a:pPr lvl="1" marL="384120" indent="-182880">
              <a:lnSpc>
                <a:spcPct val="90000"/>
              </a:lnSpc>
              <a:spcBef>
                <a:spcPts val="201"/>
              </a:spcBef>
              <a:spcAft>
                <a:spcPts val="400"/>
              </a:spcAft>
              <a:buClr>
                <a:srgbClr val="e48312"/>
              </a:buClr>
              <a:buFont typeface="Calibri"/>
              <a:buChar char="◦"/>
            </a:pPr>
            <a:r>
              <a:rPr b="0" lang="ja-JP" sz="1800" spc="-1" strike="noStrike">
                <a:solidFill>
                  <a:srgbClr val="404040"/>
                </a:solidFill>
                <a:latin typeface="Calibri"/>
              </a:rPr>
              <a:t>第 </a:t>
            </a:r>
            <a:r>
              <a:rPr b="0" lang="en-US" sz="1800" spc="-1" strike="noStrike">
                <a:solidFill>
                  <a:srgbClr val="404040"/>
                </a:solidFill>
                <a:latin typeface="Calibri"/>
              </a:rPr>
              <a:t>2 </a:t>
            </a:r>
            <a:r>
              <a:rPr b="0" lang="ja-JP" sz="1800" spc="-1" strike="noStrike">
                <a:solidFill>
                  <a:srgbClr val="404040"/>
                </a:solidFill>
                <a:latin typeface="Calibri"/>
              </a:rPr>
              <a:t>レベル</a:t>
            </a:r>
            <a:endParaRPr b="0" lang="en-US" sz="1800" spc="-1" strike="noStrike">
              <a:solidFill>
                <a:srgbClr val="404040"/>
              </a:solidFill>
              <a:latin typeface="Calibri"/>
            </a:endParaRPr>
          </a:p>
          <a:p>
            <a:pPr lvl="2" marL="567000" indent="-182880">
              <a:lnSpc>
                <a:spcPct val="90000"/>
              </a:lnSpc>
              <a:spcBef>
                <a:spcPts val="201"/>
              </a:spcBef>
              <a:spcAft>
                <a:spcPts val="400"/>
              </a:spcAft>
              <a:buClr>
                <a:srgbClr val="e48312"/>
              </a:buClr>
              <a:buFont typeface="Calibri"/>
              <a:buChar char="◦"/>
            </a:pPr>
            <a:r>
              <a:rPr b="0" lang="ja-JP" sz="1400" spc="-1" strike="noStrike">
                <a:solidFill>
                  <a:srgbClr val="404040"/>
                </a:solidFill>
                <a:latin typeface="Calibri"/>
              </a:rPr>
              <a:t>第 </a:t>
            </a:r>
            <a:r>
              <a:rPr b="0" lang="en-US" sz="1400" spc="-1" strike="noStrike">
                <a:solidFill>
                  <a:srgbClr val="404040"/>
                </a:solidFill>
                <a:latin typeface="Calibri"/>
              </a:rPr>
              <a:t>3 </a:t>
            </a:r>
            <a:r>
              <a:rPr b="0" lang="ja-JP" sz="1400" spc="-1" strike="noStrike">
                <a:solidFill>
                  <a:srgbClr val="404040"/>
                </a:solidFill>
                <a:latin typeface="Calibri"/>
              </a:rPr>
              <a:t>レベル</a:t>
            </a:r>
            <a:endParaRPr b="0" lang="en-US" sz="1400" spc="-1" strike="noStrike">
              <a:solidFill>
                <a:srgbClr val="404040"/>
              </a:solidFill>
              <a:latin typeface="Calibri"/>
            </a:endParaRPr>
          </a:p>
          <a:p>
            <a:pPr lvl="3" marL="749880" indent="-182880">
              <a:lnSpc>
                <a:spcPct val="90000"/>
              </a:lnSpc>
              <a:spcBef>
                <a:spcPts val="201"/>
              </a:spcBef>
              <a:spcAft>
                <a:spcPts val="400"/>
              </a:spcAft>
              <a:buClr>
                <a:srgbClr val="e48312"/>
              </a:buClr>
              <a:buFont typeface="Calibri"/>
              <a:buChar char="◦"/>
            </a:pPr>
            <a:r>
              <a:rPr b="0" lang="ja-JP" sz="1400" spc="-1" strike="noStrike">
                <a:solidFill>
                  <a:srgbClr val="404040"/>
                </a:solidFill>
                <a:latin typeface="Calibri"/>
              </a:rPr>
              <a:t>第 </a:t>
            </a:r>
            <a:r>
              <a:rPr b="0" lang="en-US" sz="1400" spc="-1" strike="noStrike">
                <a:solidFill>
                  <a:srgbClr val="404040"/>
                </a:solidFill>
                <a:latin typeface="Calibri"/>
              </a:rPr>
              <a:t>4 </a:t>
            </a:r>
            <a:r>
              <a:rPr b="0" lang="ja-JP" sz="1400" spc="-1" strike="noStrike">
                <a:solidFill>
                  <a:srgbClr val="404040"/>
                </a:solidFill>
                <a:latin typeface="Calibri"/>
              </a:rPr>
              <a:t>レベル</a:t>
            </a:r>
            <a:endParaRPr b="0" lang="en-US" sz="1400" spc="-1" strike="noStrike">
              <a:solidFill>
                <a:srgbClr val="404040"/>
              </a:solidFill>
              <a:latin typeface="Calibri"/>
            </a:endParaRPr>
          </a:p>
          <a:p>
            <a:pPr lvl="4" marL="932760" indent="-182880">
              <a:lnSpc>
                <a:spcPct val="90000"/>
              </a:lnSpc>
              <a:spcBef>
                <a:spcPts val="201"/>
              </a:spcBef>
              <a:spcAft>
                <a:spcPts val="400"/>
              </a:spcAft>
              <a:buClr>
                <a:srgbClr val="e48312"/>
              </a:buClr>
              <a:buFont typeface="Calibri"/>
              <a:buChar char="◦"/>
            </a:pPr>
            <a:r>
              <a:rPr b="0" lang="ja-JP" sz="1400" spc="-1" strike="noStrike">
                <a:solidFill>
                  <a:srgbClr val="404040"/>
                </a:solidFill>
                <a:latin typeface="Calibri"/>
              </a:rPr>
              <a:t>第 </a:t>
            </a:r>
            <a:r>
              <a:rPr b="0" lang="en-US" sz="1400" spc="-1" strike="noStrike">
                <a:solidFill>
                  <a:srgbClr val="404040"/>
                </a:solidFill>
                <a:latin typeface="Calibri"/>
              </a:rPr>
              <a:t>5 </a:t>
            </a:r>
            <a:r>
              <a:rPr b="0" lang="ja-JP" sz="1400" spc="-1" strike="noStrike">
                <a:solidFill>
                  <a:srgbClr val="404040"/>
                </a:solidFill>
                <a:latin typeface="Calibri"/>
              </a:rPr>
              <a:t>レベル</a:t>
            </a:r>
            <a:endParaRPr b="0" lang="en-US" sz="1400" spc="-1" strike="noStrike">
              <a:solidFill>
                <a:srgbClr val="404040"/>
              </a:solidFill>
              <a:latin typeface="Calibri"/>
            </a:endParaRPr>
          </a:p>
        </p:txBody>
      </p:sp>
      <p:sp>
        <p:nvSpPr>
          <p:cNvPr id="52" name="PlaceHolder 3"/>
          <p:cNvSpPr>
            <a:spLocks noGrp="1"/>
          </p:cNvSpPr>
          <p:nvPr>
            <p:ph type="dt" idx="4"/>
          </p:nvPr>
        </p:nvSpPr>
        <p:spPr>
          <a:xfrm>
            <a:off x="1097280" y="6459840"/>
            <a:ext cx="2471760" cy="364680"/>
          </a:xfrm>
          <a:prstGeom prst="rect">
            <a:avLst/>
          </a:prstGeom>
          <a:noFill/>
          <a:ln w="0">
            <a:noFill/>
          </a:ln>
        </p:spPr>
        <p:txBody>
          <a:bodyPr anchor="ctr">
            <a:noAutofit/>
          </a:bodyPr>
          <a:lstStyle>
            <a:lvl1pPr>
              <a:lnSpc>
                <a:spcPct val="100000"/>
              </a:lnSpc>
              <a:buNone/>
              <a:defRPr b="0" lang="en-US" sz="900" spc="-1" strike="noStrike">
                <a:solidFill>
                  <a:srgbClr val="ffffff"/>
                </a:solidFill>
                <a:latin typeface="Calibri"/>
              </a:defRPr>
            </a:lvl1pPr>
          </a:lstStyle>
          <a:p>
            <a:pPr>
              <a:lnSpc>
                <a:spcPct val="100000"/>
              </a:lnSpc>
              <a:buNone/>
            </a:pPr>
            <a:r>
              <a:rPr b="0" lang="en-US" sz="900" spc="-1" strike="noStrike">
                <a:solidFill>
                  <a:srgbClr val="ffffff"/>
                </a:solidFill>
                <a:latin typeface="Calibri"/>
              </a:rPr>
              <a:t>&lt;日付/時刻&gt;</a:t>
            </a:r>
            <a:endParaRPr b="0" lang="en-US" sz="900" spc="-1" strike="noStrike">
              <a:latin typeface="Noto Serif CJK JP"/>
            </a:endParaRPr>
          </a:p>
        </p:txBody>
      </p:sp>
      <p:sp>
        <p:nvSpPr>
          <p:cNvPr id="53" name="PlaceHolder 4"/>
          <p:cNvSpPr>
            <a:spLocks noGrp="1"/>
          </p:cNvSpPr>
          <p:nvPr>
            <p:ph type="ftr" idx="5"/>
          </p:nvPr>
        </p:nvSpPr>
        <p:spPr>
          <a:xfrm>
            <a:off x="3686040" y="6459840"/>
            <a:ext cx="4822560" cy="364680"/>
          </a:xfrm>
          <a:prstGeom prst="rect">
            <a:avLst/>
          </a:prstGeom>
          <a:noFill/>
          <a:ln w="0">
            <a:noFill/>
          </a:ln>
        </p:spPr>
        <p:txBody>
          <a:bodyPr anchor="ctr">
            <a:noAutofit/>
          </a:bodyPr>
          <a:lstStyle>
            <a:lvl1pPr algn="ctr">
              <a:buNone/>
              <a:defRPr b="0" lang="en-US" sz="1400" spc="-1" strike="noStrike">
                <a:latin typeface="Noto Serif CJK JP"/>
              </a:defRPr>
            </a:lvl1pPr>
          </a:lstStyle>
          <a:p>
            <a:pPr algn="ctr">
              <a:buNone/>
            </a:pPr>
            <a:r>
              <a:rPr b="0" lang="en-US" sz="1400" spc="-1" strike="noStrike">
                <a:latin typeface="Noto Serif CJK JP"/>
              </a:rPr>
              <a:t>&lt;フッター&gt;</a:t>
            </a:r>
            <a:endParaRPr b="0" lang="en-US" sz="1400" spc="-1" strike="noStrike">
              <a:latin typeface="Noto Serif CJK JP"/>
            </a:endParaRPr>
          </a:p>
        </p:txBody>
      </p:sp>
      <p:sp>
        <p:nvSpPr>
          <p:cNvPr id="54" name="PlaceHolder 5"/>
          <p:cNvSpPr>
            <a:spLocks noGrp="1"/>
          </p:cNvSpPr>
          <p:nvPr>
            <p:ph type="sldNum" idx="6"/>
          </p:nvPr>
        </p:nvSpPr>
        <p:spPr>
          <a:xfrm>
            <a:off x="9900360" y="6459840"/>
            <a:ext cx="1311840" cy="364680"/>
          </a:xfrm>
          <a:prstGeom prst="rect">
            <a:avLst/>
          </a:prstGeom>
          <a:noFill/>
          <a:ln w="0">
            <a:noFill/>
          </a:ln>
        </p:spPr>
        <p:txBody>
          <a:bodyPr anchor="ctr">
            <a:noAutofit/>
          </a:bodyPr>
          <a:lstStyle>
            <a:lvl1pPr algn="r">
              <a:lnSpc>
                <a:spcPct val="100000"/>
              </a:lnSpc>
              <a:buNone/>
              <a:defRPr b="0" lang="en-US" sz="1050" spc="-1" strike="noStrike">
                <a:solidFill>
                  <a:srgbClr val="ffffff"/>
                </a:solidFill>
                <a:latin typeface="Calibri"/>
              </a:defRPr>
            </a:lvl1pPr>
          </a:lstStyle>
          <a:p>
            <a:pPr algn="r">
              <a:lnSpc>
                <a:spcPct val="100000"/>
              </a:lnSpc>
              <a:buNone/>
            </a:pPr>
            <a:fld id="{A204CC41-87FE-47EA-B4A9-003052F7410E}" type="slidenum">
              <a:rPr b="0" lang="en-US" sz="1050" spc="-1" strike="noStrike">
                <a:solidFill>
                  <a:srgbClr val="ffffff"/>
                </a:solidFill>
                <a:latin typeface="Calibri"/>
              </a:rPr>
              <a:t>&lt;番号&gt;</a:t>
            </a:fld>
            <a:endParaRPr b="0" lang="en-US" sz="1050" spc="-1" strike="noStrike">
              <a:latin typeface="Noto Serif CJK JP"/>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1" name="Rectangle 6"/>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92" name="Rectangle 8"/>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93"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94"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ja-JP" sz="4800" spc="-52" strike="noStrike">
                <a:solidFill>
                  <a:srgbClr val="404040"/>
                </a:solidFill>
                <a:latin typeface="Calibri Light"/>
              </a:rPr>
              <a:t>マスター タイトルの書式設定</a:t>
            </a:r>
            <a:endParaRPr b="0" lang="en-US" sz="4800" spc="-1" strike="noStrike">
              <a:solidFill>
                <a:srgbClr val="000000"/>
              </a:solidFill>
              <a:latin typeface="Calibri"/>
            </a:endParaRPr>
          </a:p>
        </p:txBody>
      </p:sp>
      <p:sp>
        <p:nvSpPr>
          <p:cNvPr id="95" name="PlaceHolder 2"/>
          <p:cNvSpPr>
            <a:spLocks noGrp="1"/>
          </p:cNvSpPr>
          <p:nvPr>
            <p:ph type="dt" idx="7"/>
          </p:nvPr>
        </p:nvSpPr>
        <p:spPr>
          <a:xfrm>
            <a:off x="1097280" y="6459840"/>
            <a:ext cx="2471760" cy="364680"/>
          </a:xfrm>
          <a:prstGeom prst="rect">
            <a:avLst/>
          </a:prstGeom>
          <a:noFill/>
          <a:ln w="0">
            <a:noFill/>
          </a:ln>
        </p:spPr>
        <p:txBody>
          <a:bodyPr anchor="ctr">
            <a:noAutofit/>
          </a:bodyPr>
          <a:lstStyle>
            <a:lvl1pPr>
              <a:lnSpc>
                <a:spcPct val="100000"/>
              </a:lnSpc>
              <a:buNone/>
              <a:defRPr b="0" lang="en-US" sz="900" spc="-1" strike="noStrike">
                <a:solidFill>
                  <a:srgbClr val="ffffff"/>
                </a:solidFill>
                <a:latin typeface="Calibri"/>
              </a:defRPr>
            </a:lvl1pPr>
          </a:lstStyle>
          <a:p>
            <a:pPr>
              <a:lnSpc>
                <a:spcPct val="100000"/>
              </a:lnSpc>
              <a:buNone/>
            </a:pPr>
            <a:r>
              <a:rPr b="0" lang="en-US" sz="900" spc="-1" strike="noStrike">
                <a:solidFill>
                  <a:srgbClr val="ffffff"/>
                </a:solidFill>
                <a:latin typeface="Calibri"/>
              </a:rPr>
              <a:t>&lt;日付/時刻&gt;</a:t>
            </a:r>
            <a:endParaRPr b="0" lang="en-US" sz="900" spc="-1" strike="noStrike">
              <a:latin typeface="Noto Serif CJK JP"/>
            </a:endParaRPr>
          </a:p>
        </p:txBody>
      </p:sp>
      <p:sp>
        <p:nvSpPr>
          <p:cNvPr id="96" name="PlaceHolder 3"/>
          <p:cNvSpPr>
            <a:spLocks noGrp="1"/>
          </p:cNvSpPr>
          <p:nvPr>
            <p:ph type="ftr" idx="8"/>
          </p:nvPr>
        </p:nvSpPr>
        <p:spPr>
          <a:xfrm>
            <a:off x="3686040" y="6459840"/>
            <a:ext cx="4822560" cy="364680"/>
          </a:xfrm>
          <a:prstGeom prst="rect">
            <a:avLst/>
          </a:prstGeom>
          <a:noFill/>
          <a:ln w="0">
            <a:noFill/>
          </a:ln>
        </p:spPr>
        <p:txBody>
          <a:bodyPr anchor="ctr">
            <a:noAutofit/>
          </a:bodyPr>
          <a:lstStyle>
            <a:lvl1pPr algn="ctr">
              <a:buNone/>
              <a:defRPr b="0" lang="en-US" sz="1400" spc="-1" strike="noStrike">
                <a:latin typeface="Noto Serif CJK JP"/>
              </a:defRPr>
            </a:lvl1pPr>
          </a:lstStyle>
          <a:p>
            <a:pPr algn="ctr">
              <a:buNone/>
            </a:pPr>
            <a:r>
              <a:rPr b="0" lang="en-US" sz="1400" spc="-1" strike="noStrike">
                <a:latin typeface="Noto Serif CJK JP"/>
              </a:rPr>
              <a:t>&lt;フッター&gt;</a:t>
            </a:r>
            <a:endParaRPr b="0" lang="en-US" sz="1400" spc="-1" strike="noStrike">
              <a:latin typeface="Noto Serif CJK JP"/>
            </a:endParaRPr>
          </a:p>
        </p:txBody>
      </p:sp>
      <p:sp>
        <p:nvSpPr>
          <p:cNvPr id="97" name="PlaceHolder 4"/>
          <p:cNvSpPr>
            <a:spLocks noGrp="1"/>
          </p:cNvSpPr>
          <p:nvPr>
            <p:ph type="sldNum" idx="9"/>
          </p:nvPr>
        </p:nvSpPr>
        <p:spPr>
          <a:xfrm>
            <a:off x="9900360" y="6459840"/>
            <a:ext cx="1311840" cy="364680"/>
          </a:xfrm>
          <a:prstGeom prst="rect">
            <a:avLst/>
          </a:prstGeom>
          <a:noFill/>
          <a:ln w="0">
            <a:noFill/>
          </a:ln>
        </p:spPr>
        <p:txBody>
          <a:bodyPr anchor="ctr">
            <a:noAutofit/>
          </a:bodyPr>
          <a:lstStyle>
            <a:lvl1pPr algn="r">
              <a:lnSpc>
                <a:spcPct val="100000"/>
              </a:lnSpc>
              <a:buNone/>
              <a:defRPr b="0" lang="en-US" sz="1050" spc="-1" strike="noStrike">
                <a:solidFill>
                  <a:srgbClr val="ffffff"/>
                </a:solidFill>
                <a:latin typeface="Calibri"/>
              </a:defRPr>
            </a:lvl1pPr>
          </a:lstStyle>
          <a:p>
            <a:pPr algn="r">
              <a:lnSpc>
                <a:spcPct val="100000"/>
              </a:lnSpc>
              <a:buNone/>
            </a:pPr>
            <a:fld id="{AF5B1723-0523-4176-895C-C4C2B517B8A0}" type="slidenum">
              <a:rPr b="0" lang="en-US" sz="1050" spc="-1" strike="noStrike">
                <a:solidFill>
                  <a:srgbClr val="ffffff"/>
                </a:solidFill>
                <a:latin typeface="Calibri"/>
              </a:rPr>
              <a:t>&lt;番号&gt;</a:t>
            </a:fld>
            <a:endParaRPr b="0" lang="en-US" sz="1050" spc="-1" strike="noStrike">
              <a:latin typeface="Noto Serif CJK JP"/>
            </a:endParaRPr>
          </a:p>
        </p:txBody>
      </p:sp>
      <p:sp>
        <p:nvSpPr>
          <p:cNvPr id="9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ja-JP" sz="2000" spc="-1" strike="noStrike">
                <a:solidFill>
                  <a:srgbClr val="404040"/>
                </a:solidFill>
                <a:latin typeface="Calibri"/>
              </a:rPr>
              <a:t>クリックしてアウトラインのテキストを編集</a:t>
            </a:r>
            <a:endParaRPr b="0" lang="en-US" sz="2000" spc="-1" strike="noStrike">
              <a:solidFill>
                <a:srgbClr val="404040"/>
              </a:solidFill>
              <a:latin typeface="Calibri"/>
            </a:endParaRPr>
          </a:p>
          <a:p>
            <a:pPr lvl="1" marL="864000" indent="-324000">
              <a:lnSpc>
                <a:spcPct val="90000"/>
              </a:lnSpc>
              <a:spcBef>
                <a:spcPts val="1134"/>
              </a:spcBef>
              <a:buClr>
                <a:srgbClr val="000000"/>
              </a:buClr>
              <a:buSzPct val="75000"/>
              <a:buFont typeface="Symbol" charset="2"/>
              <a:buChar char=""/>
            </a:pPr>
            <a:r>
              <a:rPr b="0" lang="en-US" sz="1400" spc="-1" strike="noStrike">
                <a:solidFill>
                  <a:srgbClr val="404040"/>
                </a:solidFill>
                <a:latin typeface="Calibri"/>
              </a:rPr>
              <a:t>2</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2" marL="1296000" indent="-288000">
              <a:lnSpc>
                <a:spcPct val="90000"/>
              </a:lnSpc>
              <a:spcBef>
                <a:spcPts val="850"/>
              </a:spcBef>
              <a:buClr>
                <a:srgbClr val="000000"/>
              </a:buClr>
              <a:buSzPct val="45000"/>
              <a:buFont typeface="Wingdings" charset="2"/>
              <a:buChar char=""/>
            </a:pPr>
            <a:r>
              <a:rPr b="0" lang="en-US" sz="1400" spc="-1" strike="noStrike">
                <a:solidFill>
                  <a:srgbClr val="404040"/>
                </a:solidFill>
                <a:latin typeface="Calibri"/>
              </a:rPr>
              <a:t>3</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3" marL="1728000" indent="-216000">
              <a:lnSpc>
                <a:spcPct val="90000"/>
              </a:lnSpc>
              <a:spcBef>
                <a:spcPts val="567"/>
              </a:spcBef>
              <a:buClr>
                <a:srgbClr val="000000"/>
              </a:buClr>
              <a:buSzPct val="75000"/>
              <a:buFont typeface="Symbol" charset="2"/>
              <a:buChar char=""/>
            </a:pPr>
            <a:r>
              <a:rPr b="0" lang="en-US" sz="1400" spc="-1" strike="noStrike">
                <a:solidFill>
                  <a:srgbClr val="404040"/>
                </a:solidFill>
                <a:latin typeface="Calibri"/>
              </a:rPr>
              <a:t>4</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5</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6</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7</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5" name="Rectangle 6" hidden="1"/>
          <p:cNvSpPr/>
          <p:nvPr/>
        </p:nvSpPr>
        <p:spPr>
          <a:xfrm>
            <a:off x="0" y="6400800"/>
            <a:ext cx="1219176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36" name="Rectangle 8" hidden="1"/>
          <p:cNvSpPr/>
          <p:nvPr/>
        </p:nvSpPr>
        <p:spPr>
          <a:xfrm>
            <a:off x="0" y="6334200"/>
            <a:ext cx="12191760" cy="65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37" name="Straight Connector 9"/>
          <p:cNvSpPr/>
          <p:nvPr/>
        </p:nvSpPr>
        <p:spPr>
          <a:xfrm>
            <a:off x="1193400" y="1737720"/>
            <a:ext cx="9966960" cy="360"/>
          </a:xfrm>
          <a:prstGeom prst="line">
            <a:avLst/>
          </a:prstGeom>
          <a:ln w="6350">
            <a:solidFill>
              <a:srgbClr val="000000">
                <a:lumMod val="50000"/>
                <a:lumOff val="50000"/>
              </a:srgbClr>
            </a:solidFill>
            <a:round/>
          </a:ln>
        </p:spPr>
        <p:style>
          <a:lnRef idx="1">
            <a:schemeClr val="accent1"/>
          </a:lnRef>
          <a:fillRef idx="0">
            <a:schemeClr val="accent1"/>
          </a:fillRef>
          <a:effectRef idx="0">
            <a:schemeClr val="accent1"/>
          </a:effectRef>
          <a:fontRef idx="minor"/>
        </p:style>
      </p:sp>
      <p:sp>
        <p:nvSpPr>
          <p:cNvPr id="138" name="Rectangle 4"/>
          <p:cNvSpPr/>
          <p:nvPr/>
        </p:nvSpPr>
        <p:spPr>
          <a:xfrm>
            <a:off x="3240" y="6400800"/>
            <a:ext cx="12188520" cy="456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sp>
        <p:nvSpPr>
          <p:cNvPr id="139" name="Rectangle 5"/>
          <p:cNvSpPr/>
          <p:nvPr/>
        </p:nvSpPr>
        <p:spPr>
          <a:xfrm>
            <a:off x="0" y="6334200"/>
            <a:ext cx="12188520" cy="63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sp>
      <p:sp>
        <p:nvSpPr>
          <p:cNvPr id="140" name="PlaceHolder 1"/>
          <p:cNvSpPr>
            <a:spLocks noGrp="1"/>
          </p:cNvSpPr>
          <p:nvPr>
            <p:ph type="dt" idx="10"/>
          </p:nvPr>
        </p:nvSpPr>
        <p:spPr>
          <a:xfrm>
            <a:off x="1097280" y="6459840"/>
            <a:ext cx="2471760" cy="364680"/>
          </a:xfrm>
          <a:prstGeom prst="rect">
            <a:avLst/>
          </a:prstGeom>
          <a:noFill/>
          <a:ln w="0">
            <a:noFill/>
          </a:ln>
        </p:spPr>
        <p:txBody>
          <a:bodyPr anchor="ctr">
            <a:noAutofit/>
          </a:bodyPr>
          <a:lstStyle>
            <a:lvl1pPr>
              <a:lnSpc>
                <a:spcPct val="100000"/>
              </a:lnSpc>
              <a:buNone/>
              <a:defRPr b="0" lang="en-US" sz="900" spc="-1" strike="noStrike">
                <a:solidFill>
                  <a:srgbClr val="ffffff"/>
                </a:solidFill>
                <a:latin typeface="Calibri"/>
              </a:defRPr>
            </a:lvl1pPr>
          </a:lstStyle>
          <a:p>
            <a:pPr>
              <a:lnSpc>
                <a:spcPct val="100000"/>
              </a:lnSpc>
              <a:buNone/>
            </a:pPr>
            <a:r>
              <a:rPr b="0" lang="en-US" sz="900" spc="-1" strike="noStrike">
                <a:solidFill>
                  <a:srgbClr val="ffffff"/>
                </a:solidFill>
                <a:latin typeface="Calibri"/>
              </a:rPr>
              <a:t>&lt;日付/時刻&gt;</a:t>
            </a:r>
            <a:endParaRPr b="0" lang="en-US" sz="900" spc="-1" strike="noStrike">
              <a:latin typeface="Noto Serif CJK JP"/>
            </a:endParaRPr>
          </a:p>
        </p:txBody>
      </p:sp>
      <p:sp>
        <p:nvSpPr>
          <p:cNvPr id="141" name="PlaceHolder 2"/>
          <p:cNvSpPr>
            <a:spLocks noGrp="1"/>
          </p:cNvSpPr>
          <p:nvPr>
            <p:ph type="ftr" idx="11"/>
          </p:nvPr>
        </p:nvSpPr>
        <p:spPr>
          <a:xfrm>
            <a:off x="3686040" y="6459840"/>
            <a:ext cx="4822560" cy="364680"/>
          </a:xfrm>
          <a:prstGeom prst="rect">
            <a:avLst/>
          </a:prstGeom>
          <a:noFill/>
          <a:ln w="0">
            <a:noFill/>
          </a:ln>
        </p:spPr>
        <p:txBody>
          <a:bodyPr anchor="ctr">
            <a:noAutofit/>
          </a:bodyPr>
          <a:lstStyle>
            <a:lvl1pPr algn="ctr">
              <a:buNone/>
              <a:defRPr b="0" lang="en-US" sz="1400" spc="-1" strike="noStrike">
                <a:latin typeface="Noto Serif CJK JP"/>
              </a:defRPr>
            </a:lvl1pPr>
          </a:lstStyle>
          <a:p>
            <a:pPr algn="ctr">
              <a:buNone/>
            </a:pPr>
            <a:r>
              <a:rPr b="0" lang="en-US" sz="1400" spc="-1" strike="noStrike">
                <a:latin typeface="Noto Serif CJK JP"/>
              </a:rPr>
              <a:t>&lt;フッター&gt;</a:t>
            </a:r>
            <a:endParaRPr b="0" lang="en-US" sz="1400" spc="-1" strike="noStrike">
              <a:latin typeface="Noto Serif CJK JP"/>
            </a:endParaRPr>
          </a:p>
        </p:txBody>
      </p:sp>
      <p:sp>
        <p:nvSpPr>
          <p:cNvPr id="142" name="PlaceHolder 3"/>
          <p:cNvSpPr>
            <a:spLocks noGrp="1"/>
          </p:cNvSpPr>
          <p:nvPr>
            <p:ph type="sldNum" idx="12"/>
          </p:nvPr>
        </p:nvSpPr>
        <p:spPr>
          <a:xfrm>
            <a:off x="9900360" y="6459840"/>
            <a:ext cx="1311840" cy="364680"/>
          </a:xfrm>
          <a:prstGeom prst="rect">
            <a:avLst/>
          </a:prstGeom>
          <a:noFill/>
          <a:ln w="0">
            <a:noFill/>
          </a:ln>
        </p:spPr>
        <p:txBody>
          <a:bodyPr anchor="ctr">
            <a:noAutofit/>
          </a:bodyPr>
          <a:lstStyle>
            <a:lvl1pPr algn="r">
              <a:lnSpc>
                <a:spcPct val="100000"/>
              </a:lnSpc>
              <a:buNone/>
              <a:defRPr b="0" lang="en-US" sz="1050" spc="-1" strike="noStrike">
                <a:solidFill>
                  <a:srgbClr val="ffffff"/>
                </a:solidFill>
                <a:latin typeface="Calibri"/>
              </a:defRPr>
            </a:lvl1pPr>
          </a:lstStyle>
          <a:p>
            <a:pPr algn="r">
              <a:lnSpc>
                <a:spcPct val="100000"/>
              </a:lnSpc>
              <a:buNone/>
            </a:pPr>
            <a:fld id="{6A3BC6BE-C56A-4F73-BA6E-2FF69B771FB1}" type="slidenum">
              <a:rPr b="0" lang="en-US" sz="1050" spc="-1" strike="noStrike">
                <a:solidFill>
                  <a:srgbClr val="ffffff"/>
                </a:solidFill>
                <a:latin typeface="Calibri"/>
              </a:rPr>
              <a:t>&lt;番号&gt;</a:t>
            </a:fld>
            <a:endParaRPr b="0" lang="en-US" sz="1050" spc="-1" strike="noStrike">
              <a:latin typeface="Noto Serif CJK JP"/>
            </a:endParaRPr>
          </a:p>
        </p:txBody>
      </p:sp>
      <p:sp>
        <p:nvSpPr>
          <p:cNvPr id="14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r>
              <a:rPr b="0" lang="ja-JP" sz="1800" spc="-1" strike="noStrike">
                <a:solidFill>
                  <a:srgbClr val="000000"/>
                </a:solidFill>
                <a:latin typeface="Calibri"/>
              </a:rPr>
              <a:t>クリックしてタイトルテキストを編集</a:t>
            </a:r>
            <a:endParaRPr b="0" lang="en-US" sz="1800" spc="-1" strike="noStrike">
              <a:solidFill>
                <a:srgbClr val="000000"/>
              </a:solidFill>
              <a:latin typeface="Calibri"/>
            </a:endParaRPr>
          </a:p>
        </p:txBody>
      </p:sp>
      <p:sp>
        <p:nvSpPr>
          <p:cNvPr id="14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ja-JP" sz="2000" spc="-1" strike="noStrike">
                <a:solidFill>
                  <a:srgbClr val="404040"/>
                </a:solidFill>
                <a:latin typeface="Calibri"/>
              </a:rPr>
              <a:t>クリックしてアウトラインのテキストを編集</a:t>
            </a:r>
            <a:endParaRPr b="0" lang="en-US" sz="2000" spc="-1" strike="noStrike">
              <a:solidFill>
                <a:srgbClr val="404040"/>
              </a:solidFill>
              <a:latin typeface="Calibri"/>
            </a:endParaRPr>
          </a:p>
          <a:p>
            <a:pPr lvl="1" marL="864000" indent="-324000">
              <a:lnSpc>
                <a:spcPct val="90000"/>
              </a:lnSpc>
              <a:spcBef>
                <a:spcPts val="1134"/>
              </a:spcBef>
              <a:buClr>
                <a:srgbClr val="000000"/>
              </a:buClr>
              <a:buSzPct val="75000"/>
              <a:buFont typeface="Symbol" charset="2"/>
              <a:buChar char=""/>
            </a:pPr>
            <a:r>
              <a:rPr b="0" lang="en-US" sz="1400" spc="-1" strike="noStrike">
                <a:solidFill>
                  <a:srgbClr val="404040"/>
                </a:solidFill>
                <a:latin typeface="Calibri"/>
              </a:rPr>
              <a:t>2</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2" marL="1296000" indent="-288000">
              <a:lnSpc>
                <a:spcPct val="90000"/>
              </a:lnSpc>
              <a:spcBef>
                <a:spcPts val="850"/>
              </a:spcBef>
              <a:buClr>
                <a:srgbClr val="000000"/>
              </a:buClr>
              <a:buSzPct val="45000"/>
              <a:buFont typeface="Wingdings" charset="2"/>
              <a:buChar char=""/>
            </a:pPr>
            <a:r>
              <a:rPr b="0" lang="en-US" sz="1400" spc="-1" strike="noStrike">
                <a:solidFill>
                  <a:srgbClr val="404040"/>
                </a:solidFill>
                <a:latin typeface="Calibri"/>
              </a:rPr>
              <a:t>3</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3" marL="1728000" indent="-216000">
              <a:lnSpc>
                <a:spcPct val="90000"/>
              </a:lnSpc>
              <a:spcBef>
                <a:spcPts val="567"/>
              </a:spcBef>
              <a:buClr>
                <a:srgbClr val="000000"/>
              </a:buClr>
              <a:buSzPct val="75000"/>
              <a:buFont typeface="Symbol" charset="2"/>
              <a:buChar char=""/>
            </a:pPr>
            <a:r>
              <a:rPr b="0" lang="en-US" sz="1400" spc="-1" strike="noStrike">
                <a:solidFill>
                  <a:srgbClr val="404040"/>
                </a:solidFill>
                <a:latin typeface="Calibri"/>
              </a:rPr>
              <a:t>4</a:t>
            </a:r>
            <a:r>
              <a:rPr b="0" lang="ja-JP" sz="1400" spc="-1" strike="noStrike">
                <a:solidFill>
                  <a:srgbClr val="404040"/>
                </a:solidFill>
                <a:latin typeface="Calibri"/>
              </a:rPr>
              <a:t>レベル目のアウトライン</a:t>
            </a:r>
            <a:endParaRPr b="0" lang="en-US" sz="1400" spc="-1" strike="noStrike">
              <a:solidFill>
                <a:srgbClr val="404040"/>
              </a:solidFill>
              <a:latin typeface="Calibri"/>
            </a:endParaRPr>
          </a:p>
          <a:p>
            <a:pPr lvl="4" marL="2160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5</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a:p>
            <a:pPr lvl="5" marL="2592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6</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a:p>
            <a:pPr lvl="6" marL="3024000" indent="-216000">
              <a:lnSpc>
                <a:spcPct val="90000"/>
              </a:lnSpc>
              <a:spcBef>
                <a:spcPts val="283"/>
              </a:spcBef>
              <a:buClr>
                <a:srgbClr val="000000"/>
              </a:buClr>
              <a:buSzPct val="45000"/>
              <a:buFont typeface="Wingdings" charset="2"/>
              <a:buChar char=""/>
            </a:pPr>
            <a:r>
              <a:rPr b="0" lang="en-US" sz="2000" spc="-1" strike="noStrike">
                <a:solidFill>
                  <a:srgbClr val="404040"/>
                </a:solidFill>
                <a:latin typeface="Calibri"/>
              </a:rPr>
              <a:t>7</a:t>
            </a:r>
            <a:r>
              <a:rPr b="0" lang="ja-JP" sz="2000" spc="-1" strike="noStrike">
                <a:solidFill>
                  <a:srgbClr val="404040"/>
                </a:solidFill>
                <a:latin typeface="Calibri"/>
              </a:rPr>
              <a:t>レベル目のアウトライン</a:t>
            </a:r>
            <a:endParaRPr b="0" lang="en-US" sz="2000" spc="-1" strike="noStrike">
              <a:solidFill>
                <a:srgbClr val="404040"/>
              </a:solidFill>
              <a:latin typeface="Calibri"/>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png"/><Relationship Id="rId3" Type="http://schemas.openxmlformats.org/officeDocument/2006/relationships/hyperlink" Target="https://www.originlab.com/doc/ja/Tutorials/Windrose-Graph" TargetMode="External"/><Relationship Id="rId4" Type="http://schemas.openxmlformats.org/officeDocument/2006/relationships/hyperlink" Target="https://yurihonjo-kanko.jp/taxi_&#30001;&#21033;&#27211;/" TargetMode="External"/><Relationship Id="rId5" Type="http://schemas.openxmlformats.org/officeDocument/2006/relationships/slideLayout" Target="../slideLayouts/slideLayout13.xml"/><Relationship Id="rId6"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s://yurihonjo-kanko.jp/taxi_&#30001;&#21033;&#27211;/" TargetMode="External"/><Relationship Id="rId3" Type="http://schemas.openxmlformats.org/officeDocument/2006/relationships/hyperlink" Target="https://yurihonjo-kanko.jp/taxi_&#30001;&#21033;&#27211;/" TargetMode="External"/><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s://www.data.jma.go.jp/stats/etrn/index.php?prec_no=32&amp;block_no=0199&amp;year=2025&amp;month=01&amp;day=01&amp;view=" TargetMode="External"/><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hyperlink" Target="https://www.tohokukanko.jp/attractions/detail_1007608.html" TargetMode="External"/><Relationship Id="rId6" Type="http://schemas.openxmlformats.org/officeDocument/2006/relationships/image" Target="../media/image6.png"/><Relationship Id="rId7" Type="http://schemas.openxmlformats.org/officeDocument/2006/relationships/image" Target="../media/image7.jpeg"/><Relationship Id="rId8" Type="http://schemas.openxmlformats.org/officeDocument/2006/relationships/slideLayout" Target="../slideLayouts/slideLayout29.xml"/><Relationship Id="rId9"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hyperlink" Target="https://www.data.jma.go.jp/stats/etrn/index.php?prec_no=32&amp;block_no=0199&amp;year=2025&amp;month=01&amp;day=01&amp;view=" TargetMode="External"/><Relationship Id="rId5" Type="http://schemas.openxmlformats.org/officeDocument/2006/relationships/slideLayout" Target="../slideLayouts/slideLayout29.xml"/>
</Relationships>
</file>

<file path=ppt/slides/_rels/slide7.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1097280" y="758880"/>
            <a:ext cx="10058040" cy="3565800"/>
          </a:xfrm>
          <a:prstGeom prst="rect">
            <a:avLst/>
          </a:prstGeom>
          <a:noFill/>
          <a:ln w="0">
            <a:noFill/>
          </a:ln>
        </p:spPr>
        <p:txBody>
          <a:bodyPr anchor="b">
            <a:noAutofit/>
          </a:bodyPr>
          <a:p>
            <a:pPr>
              <a:lnSpc>
                <a:spcPct val="85000"/>
              </a:lnSpc>
              <a:buNone/>
            </a:pPr>
            <a:r>
              <a:rPr b="0" lang="en-US" sz="8000" spc="-52" strike="noStrike">
                <a:solidFill>
                  <a:srgbClr val="262626"/>
                </a:solidFill>
                <a:latin typeface="Calibri Light"/>
              </a:rPr>
              <a:t>“</a:t>
            </a:r>
            <a:r>
              <a:rPr b="0" lang="en-US" sz="8000" spc="-52" strike="noStrike">
                <a:solidFill>
                  <a:srgbClr val="262626"/>
                </a:solidFill>
                <a:latin typeface="Calibri Light"/>
              </a:rPr>
              <a:t>A Risk Assessment</a:t>
            </a:r>
            <a:br>
              <a:rPr sz="8000"/>
            </a:br>
            <a:r>
              <a:rPr b="0" lang="en-US" sz="8000" spc="-52" strike="noStrike">
                <a:solidFill>
                  <a:srgbClr val="262626"/>
                </a:solidFill>
                <a:latin typeface="Calibri Light"/>
              </a:rPr>
              <a:t> of  Yuri Bridge”</a:t>
            </a:r>
            <a:endParaRPr b="0" lang="en-US" sz="8000" spc="-1" strike="noStrike">
              <a:solidFill>
                <a:srgbClr val="000000"/>
              </a:solidFill>
              <a:latin typeface="Calibri"/>
            </a:endParaRPr>
          </a:p>
        </p:txBody>
      </p:sp>
      <p:sp>
        <p:nvSpPr>
          <p:cNvPr id="188" name="テキスト ボックス 5"/>
          <p:cNvSpPr/>
          <p:nvPr/>
        </p:nvSpPr>
        <p:spPr>
          <a:xfrm>
            <a:off x="5777640" y="4923720"/>
            <a:ext cx="6561360" cy="4554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2400" spc="-1" strike="noStrike">
                <a:solidFill>
                  <a:srgbClr val="000000"/>
                </a:solidFill>
                <a:latin typeface="Calibri"/>
              </a:rPr>
              <a:t>7022609       Daiki Maniwa</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8" name="図 1" descr=""/>
          <p:cNvPicPr/>
          <p:nvPr/>
        </p:nvPicPr>
        <p:blipFill>
          <a:blip r:embed="rId1"/>
          <a:stretch/>
        </p:blipFill>
        <p:spPr>
          <a:xfrm>
            <a:off x="476280" y="96480"/>
            <a:ext cx="7571880" cy="3287160"/>
          </a:xfrm>
          <a:prstGeom prst="rect">
            <a:avLst/>
          </a:prstGeom>
          <a:ln w="0">
            <a:noFill/>
          </a:ln>
        </p:spPr>
      </p:pic>
      <p:pic>
        <p:nvPicPr>
          <p:cNvPr id="239" name="図 2" descr=""/>
          <p:cNvPicPr/>
          <p:nvPr/>
        </p:nvPicPr>
        <p:blipFill>
          <a:blip r:embed="rId2"/>
          <a:stretch/>
        </p:blipFill>
        <p:spPr>
          <a:xfrm>
            <a:off x="476280" y="3384000"/>
            <a:ext cx="6752880" cy="2795400"/>
          </a:xfrm>
          <a:prstGeom prst="rect">
            <a:avLst/>
          </a:prstGeom>
          <a:ln w="0">
            <a:noFill/>
          </a:ln>
        </p:spPr>
      </p:pic>
      <p:sp>
        <p:nvSpPr>
          <p:cNvPr id="240" name="テキスト ボックス 3"/>
          <p:cNvSpPr/>
          <p:nvPr/>
        </p:nvSpPr>
        <p:spPr>
          <a:xfrm>
            <a:off x="8381880" y="76320"/>
            <a:ext cx="3552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Results from August2025</a:t>
            </a:r>
            <a:endParaRPr b="0" lang="en-US" sz="1800" spc="-1" strike="noStrike">
              <a:latin typeface="Arial"/>
            </a:endParaRPr>
          </a:p>
        </p:txBody>
      </p:sp>
      <p:pic>
        <p:nvPicPr>
          <p:cNvPr id="241" name="図 4" descr=""/>
          <p:cNvPicPr/>
          <p:nvPr/>
        </p:nvPicPr>
        <p:blipFill>
          <a:blip r:embed="rId3"/>
          <a:stretch/>
        </p:blipFill>
        <p:spPr>
          <a:xfrm>
            <a:off x="7990200" y="707400"/>
            <a:ext cx="3944160" cy="2322360"/>
          </a:xfrm>
          <a:prstGeom prst="rect">
            <a:avLst/>
          </a:prstGeom>
          <a:ln w="0">
            <a:noFill/>
          </a:ln>
        </p:spPr>
      </p:pic>
      <p:pic>
        <p:nvPicPr>
          <p:cNvPr id="242" name="図 5" descr=""/>
          <p:cNvPicPr/>
          <p:nvPr/>
        </p:nvPicPr>
        <p:blipFill>
          <a:blip r:embed="rId4"/>
          <a:srcRect l="0" t="0" r="12043" b="0"/>
          <a:stretch/>
        </p:blipFill>
        <p:spPr>
          <a:xfrm>
            <a:off x="7990200" y="3474000"/>
            <a:ext cx="3120480" cy="23774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The findings from the survey</a:t>
            </a:r>
            <a:endParaRPr b="0" lang="en-US" sz="4800" spc="-1" strike="noStrike">
              <a:solidFill>
                <a:srgbClr val="000000"/>
              </a:solidFill>
              <a:latin typeface="Calibri"/>
            </a:endParaRPr>
          </a:p>
        </p:txBody>
      </p:sp>
      <p:sp>
        <p:nvSpPr>
          <p:cNvPr id="244" name="テキスト ボックス 3"/>
          <p:cNvSpPr/>
          <p:nvPr/>
        </p:nvSpPr>
        <p:spPr>
          <a:xfrm>
            <a:off x="1066680" y="2413440"/>
            <a:ext cx="9664560" cy="37472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ja-JP" sz="2400" spc="-1" strike="noStrike">
                <a:solidFill>
                  <a:srgbClr val="000000"/>
                </a:solidFill>
                <a:latin typeface="Calibri"/>
              </a:rPr>
              <a:t>・</a:t>
            </a:r>
            <a:r>
              <a:rPr b="0" lang="en-US" sz="2400" spc="-1" strike="noStrike">
                <a:solidFill>
                  <a:srgbClr val="000000"/>
                </a:solidFill>
                <a:latin typeface="Calibri"/>
              </a:rPr>
              <a:t>Throughout the year, winds from the Sea of Japan side are predominant, and as wind speed increases, west and west-northweste winds tend to occur.</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ja-JP" sz="2400" spc="-1" strike="noStrike">
                <a:solidFill>
                  <a:srgbClr val="000000"/>
                </a:solidFill>
                <a:latin typeface="Calibri"/>
              </a:rPr>
              <a:t>・</a:t>
            </a:r>
            <a:r>
              <a:rPr b="0" lang="en-US" sz="2400" spc="-1" strike="noStrike">
                <a:solidFill>
                  <a:srgbClr val="000000"/>
                </a:solidFill>
                <a:latin typeface="Calibri"/>
              </a:rPr>
              <a:t>In August, September, and October, wind speeds are relatively low, and winds from the inland side</a:t>
            </a:r>
            <a:r>
              <a:rPr b="0" lang="ja-JP" sz="2400" spc="-1" strike="noStrike">
                <a:solidFill>
                  <a:srgbClr val="000000"/>
                </a:solidFill>
                <a:latin typeface="Calibri"/>
              </a:rPr>
              <a:t>　</a:t>
            </a:r>
            <a:r>
              <a:rPr b="0" lang="en-US" sz="2400" spc="-1" strike="noStrike">
                <a:solidFill>
                  <a:srgbClr val="000000"/>
                </a:solidFill>
                <a:latin typeface="Calibri"/>
              </a:rPr>
              <a:t>such as east and east-southeast—are more common.</a:t>
            </a:r>
            <a:endParaRPr b="0" lang="en-US" sz="2400" spc="-1" strike="noStrike">
              <a:latin typeface="Arial"/>
            </a:endParaRPr>
          </a:p>
          <a:p>
            <a:pPr>
              <a:lnSpc>
                <a:spcPct val="100000"/>
              </a:lnSpc>
              <a:buNone/>
            </a:pPr>
            <a:endParaRPr b="0" lang="en-US" sz="2400" spc="-1" strike="noStrike">
              <a:latin typeface="Arial"/>
            </a:endParaRPr>
          </a:p>
          <a:p>
            <a:pPr>
              <a:lnSpc>
                <a:spcPct val="100000"/>
              </a:lnSpc>
              <a:buNone/>
            </a:pPr>
            <a:r>
              <a:rPr b="0" lang="ja-JP" sz="2400" spc="-1" strike="noStrike">
                <a:solidFill>
                  <a:srgbClr val="000000"/>
                </a:solidFill>
                <a:latin typeface="Calibri"/>
              </a:rPr>
              <a:t>・</a:t>
            </a:r>
            <a:r>
              <a:rPr b="0" lang="en-US" sz="2400" spc="-1" strike="noStrike">
                <a:solidFill>
                  <a:srgbClr val="000000"/>
                </a:solidFill>
                <a:latin typeface="Calibri"/>
              </a:rPr>
              <a:t>When wind speeds are low, wind direction tends to be more variable.</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5" name="図 7" descr=""/>
          <p:cNvPicPr/>
          <p:nvPr/>
        </p:nvPicPr>
        <p:blipFill>
          <a:blip r:embed="rId1"/>
          <a:stretch/>
        </p:blipFill>
        <p:spPr>
          <a:xfrm>
            <a:off x="8205840" y="3054600"/>
            <a:ext cx="2796840" cy="1866240"/>
          </a:xfrm>
          <a:prstGeom prst="rect">
            <a:avLst/>
          </a:prstGeom>
          <a:ln w="0">
            <a:noFill/>
          </a:ln>
        </p:spPr>
      </p:pic>
      <p:grpSp>
        <p:nvGrpSpPr>
          <p:cNvPr id="246" name="グループ化 6"/>
          <p:cNvGrpSpPr/>
          <p:nvPr/>
        </p:nvGrpSpPr>
        <p:grpSpPr>
          <a:xfrm>
            <a:off x="8065080" y="516240"/>
            <a:ext cx="3616200" cy="2388960"/>
            <a:chOff x="8065080" y="516240"/>
            <a:chExt cx="3616200" cy="2388960"/>
          </a:xfrm>
        </p:grpSpPr>
        <p:pic>
          <p:nvPicPr>
            <p:cNvPr id="247" name="図 3" descr=""/>
            <p:cNvPicPr/>
            <p:nvPr/>
          </p:nvPicPr>
          <p:blipFill>
            <a:blip r:embed="rId2"/>
            <a:stretch/>
          </p:blipFill>
          <p:spPr>
            <a:xfrm>
              <a:off x="8232840" y="516240"/>
              <a:ext cx="3173040" cy="1655640"/>
            </a:xfrm>
            <a:prstGeom prst="rect">
              <a:avLst/>
            </a:prstGeom>
            <a:ln w="0">
              <a:noFill/>
            </a:ln>
          </p:spPr>
        </p:pic>
        <p:sp>
          <p:nvSpPr>
            <p:cNvPr id="248" name="テキスト ボックス 5"/>
            <p:cNvSpPr/>
            <p:nvPr/>
          </p:nvSpPr>
          <p:spPr>
            <a:xfrm>
              <a:off x="8065080" y="2115000"/>
              <a:ext cx="3616200" cy="790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Calibri"/>
                </a:rPr>
                <a:t>Figure 1</a:t>
              </a:r>
              <a:r>
                <a:rPr b="0" lang="ja-JP" sz="1400" spc="-1" strike="noStrike">
                  <a:solidFill>
                    <a:srgbClr val="000000"/>
                  </a:solidFill>
                  <a:latin typeface="Calibri"/>
                </a:rPr>
                <a:t>　 </a:t>
              </a:r>
              <a:r>
                <a:rPr b="0" lang="en-US" sz="1400" spc="-1" strike="noStrike">
                  <a:solidFill>
                    <a:srgbClr val="000000"/>
                  </a:solidFill>
                  <a:latin typeface="Calibri"/>
                </a:rPr>
                <a:t>Wind Rose Examples </a:t>
              </a:r>
              <a:endParaRPr b="0" lang="en-US" sz="1400" spc="-1" strike="noStrike">
                <a:latin typeface="Arial"/>
              </a:endParaRPr>
            </a:p>
            <a:p>
              <a:pPr>
                <a:lnSpc>
                  <a:spcPct val="100000"/>
                </a:lnSpc>
                <a:buNone/>
              </a:pPr>
              <a:r>
                <a:rPr b="0" lang="en-US" sz="1400" spc="-1" strike="noStrike" u="sng">
                  <a:solidFill>
                    <a:srgbClr val="2998e3"/>
                  </a:solidFill>
                  <a:uFillTx/>
                  <a:latin typeface="Calibri"/>
                  <a:hlinkClick r:id="rId3"/>
                </a:rPr>
                <a:t>https://www.originlab.com/doc/ja/Tutorials/Windrose-Graph</a:t>
              </a:r>
              <a:endParaRPr b="0" lang="en-US" sz="1400" spc="-1" strike="noStrike">
                <a:latin typeface="Arial"/>
              </a:endParaRPr>
            </a:p>
            <a:p>
              <a:pPr>
                <a:lnSpc>
                  <a:spcPct val="100000"/>
                </a:lnSpc>
                <a:buNone/>
              </a:pPr>
              <a:endParaRPr b="0" lang="en-US" sz="1800" spc="-1" strike="noStrike">
                <a:latin typeface="Arial"/>
              </a:endParaRPr>
            </a:p>
          </p:txBody>
        </p:sp>
      </p:grpSp>
      <p:sp>
        <p:nvSpPr>
          <p:cNvPr id="249"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Next Steps </a:t>
            </a:r>
            <a:endParaRPr b="0" lang="en-US" sz="4800" spc="-1" strike="noStrike">
              <a:solidFill>
                <a:srgbClr val="000000"/>
              </a:solidFill>
              <a:latin typeface="Calibri"/>
            </a:endParaRPr>
          </a:p>
        </p:txBody>
      </p:sp>
      <p:sp>
        <p:nvSpPr>
          <p:cNvPr id="250" name="PlaceHolder 2"/>
          <p:cNvSpPr>
            <a:spLocks noGrp="1"/>
          </p:cNvSpPr>
          <p:nvPr>
            <p:ph/>
          </p:nvPr>
        </p:nvSpPr>
        <p:spPr>
          <a:xfrm>
            <a:off x="758880" y="2340360"/>
            <a:ext cx="6981480" cy="3587760"/>
          </a:xfrm>
          <a:prstGeom prst="rect">
            <a:avLst/>
          </a:prstGeom>
          <a:noFill/>
          <a:ln w="0">
            <a:noFill/>
          </a:ln>
        </p:spPr>
        <p:txBody>
          <a:bodyPr lIns="0" rIns="0" anchor="t">
            <a:normAutofit/>
          </a:bodyPr>
          <a:p>
            <a:pPr marL="91440" indent="-91440">
              <a:lnSpc>
                <a:spcPct val="90000"/>
              </a:lnSpc>
              <a:spcBef>
                <a:spcPts val="1199"/>
              </a:spcBef>
              <a:spcAft>
                <a:spcPts val="201"/>
              </a:spcAft>
              <a:buClr>
                <a:srgbClr val="e48312"/>
              </a:buClr>
              <a:buFont typeface="Calibri"/>
              <a:buChar char=" "/>
            </a:pPr>
            <a:r>
              <a:rPr b="0" lang="ja-JP" sz="2400" spc="-1" strike="noStrike">
                <a:solidFill>
                  <a:srgbClr val="404040"/>
                </a:solidFill>
                <a:latin typeface="Calibri"/>
              </a:rPr>
              <a:t>・</a:t>
            </a:r>
            <a:r>
              <a:rPr b="0" lang="en-US" sz="2400" spc="-1" strike="noStrike">
                <a:solidFill>
                  <a:srgbClr val="404040"/>
                </a:solidFill>
                <a:latin typeface="Calibri"/>
              </a:rPr>
              <a:t> </a:t>
            </a:r>
            <a:r>
              <a:rPr b="0" lang="en-US" sz="2400" spc="-1" strike="noStrike">
                <a:solidFill>
                  <a:srgbClr val="404040"/>
                </a:solidFill>
                <a:latin typeface="Calibri"/>
              </a:rPr>
              <a:t>To create </a:t>
            </a:r>
            <a:r>
              <a:rPr b="0" lang="ja-JP" sz="2400" spc="-1" strike="noStrike">
                <a:solidFill>
                  <a:srgbClr val="404040"/>
                </a:solidFill>
                <a:latin typeface="Calibri"/>
              </a:rPr>
              <a:t>ｗ</a:t>
            </a:r>
            <a:r>
              <a:rPr b="0" lang="en-US" sz="2400" spc="-1" strike="noStrike">
                <a:solidFill>
                  <a:srgbClr val="404040"/>
                </a:solidFill>
                <a:latin typeface="Calibri"/>
              </a:rPr>
              <a:t>ind roses using the data collected in this study.</a:t>
            </a:r>
            <a:endParaRPr b="0" lang="en-US" sz="2400" spc="-1" strike="noStrike">
              <a:solidFill>
                <a:srgbClr val="404040"/>
              </a:solidFill>
              <a:latin typeface="Calibri"/>
            </a:endParaRPr>
          </a:p>
          <a:p>
            <a:pPr>
              <a:lnSpc>
                <a:spcPct val="90000"/>
              </a:lnSpc>
              <a:spcBef>
                <a:spcPts val="1199"/>
              </a:spcBef>
              <a:spcAft>
                <a:spcPts val="201"/>
              </a:spcAft>
              <a:buNone/>
              <a:tabLst>
                <a:tab algn="l" pos="0"/>
              </a:tabLst>
            </a:pPr>
            <a:r>
              <a:rPr b="0" lang="ja-JP" sz="2400" spc="-1" strike="noStrike">
                <a:solidFill>
                  <a:srgbClr val="404040"/>
                </a:solidFill>
                <a:latin typeface="Calibri"/>
              </a:rPr>
              <a:t>・</a:t>
            </a:r>
            <a:r>
              <a:rPr b="0" lang="en-US" sz="2400" spc="-1" strike="noStrike">
                <a:solidFill>
                  <a:srgbClr val="404040"/>
                </a:solidFill>
                <a:latin typeface="Calibri"/>
              </a:rPr>
              <a:t>Graph illustrating maximum instantaneous wind speed based on observed data.</a:t>
            </a:r>
            <a:endParaRPr b="0" lang="en-US" sz="2400" spc="-1" strike="noStrike">
              <a:solidFill>
                <a:srgbClr val="404040"/>
              </a:solidFill>
              <a:latin typeface="Calibri"/>
            </a:endParaRPr>
          </a:p>
          <a:p>
            <a:pPr>
              <a:lnSpc>
                <a:spcPct val="90000"/>
              </a:lnSpc>
              <a:spcBef>
                <a:spcPts val="1199"/>
              </a:spcBef>
              <a:spcAft>
                <a:spcPts val="201"/>
              </a:spcAft>
              <a:buNone/>
              <a:tabLst>
                <a:tab algn="l" pos="0"/>
              </a:tabLst>
            </a:pPr>
            <a:endParaRPr b="0" lang="en-US" sz="2400" spc="-1" strike="noStrike">
              <a:solidFill>
                <a:srgbClr val="404040"/>
              </a:solidFill>
              <a:latin typeface="Calibri"/>
            </a:endParaRPr>
          </a:p>
          <a:p>
            <a:pPr>
              <a:lnSpc>
                <a:spcPct val="90000"/>
              </a:lnSpc>
              <a:spcBef>
                <a:spcPts val="1199"/>
              </a:spcBef>
              <a:spcAft>
                <a:spcPts val="201"/>
              </a:spcAft>
              <a:buNone/>
              <a:tabLst>
                <a:tab algn="l" pos="0"/>
              </a:tabLst>
            </a:pPr>
            <a:r>
              <a:rPr b="0" lang="ja-JP" sz="2400" spc="-1" strike="noStrike">
                <a:solidFill>
                  <a:srgbClr val="404040"/>
                </a:solidFill>
                <a:latin typeface="Calibri"/>
              </a:rPr>
              <a:t>・</a:t>
            </a:r>
            <a:r>
              <a:rPr b="0" lang="en-US" sz="2400" spc="-1" strike="noStrike">
                <a:solidFill>
                  <a:srgbClr val="404040"/>
                </a:solidFill>
                <a:latin typeface="Calibri"/>
              </a:rPr>
              <a:t>The effects of north-northwest winds on vehicles at the protective barrier height of Yuri Bridge. </a:t>
            </a:r>
            <a:endParaRPr b="0" lang="en-US" sz="2400" spc="-1" strike="noStrike">
              <a:solidFill>
                <a:srgbClr val="404040"/>
              </a:solidFill>
              <a:latin typeface="Calibri"/>
            </a:endParaRPr>
          </a:p>
          <a:p>
            <a:pPr>
              <a:lnSpc>
                <a:spcPct val="90000"/>
              </a:lnSpc>
              <a:spcBef>
                <a:spcPts val="1199"/>
              </a:spcBef>
              <a:spcAft>
                <a:spcPts val="201"/>
              </a:spcAft>
              <a:buNone/>
              <a:tabLst>
                <a:tab algn="l" pos="0"/>
              </a:tabLst>
            </a:pPr>
            <a:endParaRPr b="0" lang="en-US" sz="16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p:txBody>
      </p:sp>
      <p:sp>
        <p:nvSpPr>
          <p:cNvPr id="251" name="テキスト ボックス 8"/>
          <p:cNvSpPr/>
          <p:nvPr/>
        </p:nvSpPr>
        <p:spPr>
          <a:xfrm>
            <a:off x="8205840" y="4921200"/>
            <a:ext cx="3841560" cy="790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a:solidFill>
                  <a:srgbClr val="000000"/>
                </a:solidFill>
                <a:latin typeface="Calibri"/>
              </a:rPr>
              <a:t>Figure 2</a:t>
            </a:r>
            <a:r>
              <a:rPr b="0" lang="ja-JP" sz="1400" spc="-1" strike="noStrike">
                <a:solidFill>
                  <a:srgbClr val="000000"/>
                </a:solidFill>
                <a:latin typeface="Calibri"/>
              </a:rPr>
              <a:t>　</a:t>
            </a:r>
            <a:r>
              <a:rPr b="0" lang="en-US" sz="1400" spc="-1" strike="noStrike">
                <a:solidFill>
                  <a:srgbClr val="000000"/>
                </a:solidFill>
                <a:latin typeface="Calibri"/>
              </a:rPr>
              <a:t>Yuri Bridge’s protective barrier </a:t>
            </a:r>
            <a:endParaRPr b="0" lang="en-US" sz="1400" spc="-1" strike="noStrike">
              <a:latin typeface="Arial"/>
            </a:endParaRPr>
          </a:p>
          <a:p>
            <a:pPr>
              <a:lnSpc>
                <a:spcPct val="100000"/>
              </a:lnSpc>
              <a:buNone/>
            </a:pPr>
            <a:r>
              <a:rPr b="0" lang="en-US" sz="1400" spc="-1" strike="noStrike" u="sng">
                <a:solidFill>
                  <a:srgbClr val="2998e3"/>
                </a:solidFill>
                <a:uFillTx/>
                <a:latin typeface="Calibri"/>
                <a:hlinkClick r:id="rId4"/>
              </a:rPr>
              <a:t>https://yurihonjo-kanko.jp/taxi_%E7%94%B1%E5%88%A9%E6%A9%8B/</a:t>
            </a:r>
            <a:endParaRPr b="0" lang="en-US" sz="1400" spc="-1" strike="noStrike">
              <a:latin typeface="Arial"/>
            </a:endParaRPr>
          </a:p>
          <a:p>
            <a:pPr>
              <a:lnSpc>
                <a:spcPct val="100000"/>
              </a:lnSpc>
              <a:buNone/>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title"/>
          </p:nvPr>
        </p:nvSpPr>
        <p:spPr>
          <a:xfrm>
            <a:off x="934560" y="1607760"/>
            <a:ext cx="10180440" cy="2442240"/>
          </a:xfrm>
          <a:prstGeom prst="rect">
            <a:avLst/>
          </a:prstGeom>
          <a:noFill/>
          <a:ln w="0">
            <a:noFill/>
          </a:ln>
        </p:spPr>
        <p:txBody>
          <a:bodyPr anchor="b">
            <a:noAutofit/>
          </a:bodyPr>
          <a:p>
            <a:pPr>
              <a:lnSpc>
                <a:spcPct val="85000"/>
              </a:lnSpc>
              <a:buNone/>
            </a:pPr>
            <a:r>
              <a:rPr b="0" lang="en-US" sz="8000" spc="-52" strike="noStrike">
                <a:solidFill>
                  <a:srgbClr val="262626"/>
                </a:solidFill>
                <a:latin typeface="Calibri Light"/>
              </a:rPr>
              <a:t>Thank  you  for listening</a:t>
            </a:r>
            <a:endParaRPr b="0" lang="en-US" sz="80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title"/>
          </p:nvPr>
        </p:nvSpPr>
        <p:spPr>
          <a:xfrm>
            <a:off x="1097280" y="286560"/>
            <a:ext cx="10058040" cy="145044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Table of contents</a:t>
            </a:r>
            <a:endParaRPr b="0" lang="en-US" sz="4800" spc="-1" strike="noStrike">
              <a:solidFill>
                <a:srgbClr val="000000"/>
              </a:solidFill>
              <a:latin typeface="Calibri"/>
            </a:endParaRPr>
          </a:p>
        </p:txBody>
      </p:sp>
      <p:sp>
        <p:nvSpPr>
          <p:cNvPr id="190" name="PlaceHolder 2"/>
          <p:cNvSpPr>
            <a:spLocks noGrp="1"/>
          </p:cNvSpPr>
          <p:nvPr>
            <p:ph/>
          </p:nvPr>
        </p:nvSpPr>
        <p:spPr>
          <a:xfrm>
            <a:off x="1097280" y="223776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e48312"/>
              </a:buClr>
              <a:buFont typeface="Calibri"/>
              <a:buChar char=" "/>
            </a:pPr>
            <a:r>
              <a:rPr b="0" lang="ja-JP" sz="3200" spc="-1" strike="noStrike">
                <a:solidFill>
                  <a:srgbClr val="404040"/>
                </a:solidFill>
                <a:latin typeface="Calibri"/>
              </a:rPr>
              <a:t>・</a:t>
            </a:r>
            <a:r>
              <a:rPr b="0" lang="en-US" sz="3200" spc="-1" strike="noStrike">
                <a:solidFill>
                  <a:srgbClr val="404040"/>
                </a:solidFill>
                <a:latin typeface="Calibri"/>
              </a:rPr>
              <a:t>Research Objectives</a:t>
            </a:r>
            <a:endParaRPr b="0" lang="en-US" sz="3200" spc="-1" strike="noStrike">
              <a:solidFill>
                <a:srgbClr val="404040"/>
              </a:solidFill>
              <a:latin typeface="Calibri"/>
            </a:endParaRPr>
          </a:p>
          <a:p>
            <a:pPr marL="91440" indent="-91440">
              <a:lnSpc>
                <a:spcPct val="90000"/>
              </a:lnSpc>
              <a:spcBef>
                <a:spcPts val="1199"/>
              </a:spcBef>
              <a:spcAft>
                <a:spcPts val="201"/>
              </a:spcAft>
              <a:buClr>
                <a:srgbClr val="e48312"/>
              </a:buClr>
              <a:buFont typeface="Calibri"/>
              <a:buChar char=" "/>
            </a:pPr>
            <a:r>
              <a:rPr b="0" lang="ja-JP" sz="3200" spc="-1" strike="noStrike">
                <a:solidFill>
                  <a:srgbClr val="404040"/>
                </a:solidFill>
                <a:latin typeface="Calibri"/>
              </a:rPr>
              <a:t>・</a:t>
            </a:r>
            <a:r>
              <a:rPr b="0" lang="en-US" sz="3200" spc="-1" strike="noStrike">
                <a:solidFill>
                  <a:srgbClr val="404040"/>
                </a:solidFill>
                <a:latin typeface="Calibri"/>
              </a:rPr>
              <a:t>Research methods</a:t>
            </a:r>
            <a:endParaRPr b="0" lang="en-US" sz="3200" spc="-1" strike="noStrike">
              <a:solidFill>
                <a:srgbClr val="404040"/>
              </a:solidFill>
              <a:latin typeface="Calibri"/>
            </a:endParaRPr>
          </a:p>
          <a:p>
            <a:pPr marL="91440" indent="-91440">
              <a:lnSpc>
                <a:spcPct val="90000"/>
              </a:lnSpc>
              <a:spcBef>
                <a:spcPts val="1199"/>
              </a:spcBef>
              <a:spcAft>
                <a:spcPts val="201"/>
              </a:spcAft>
              <a:buClr>
                <a:srgbClr val="e48312"/>
              </a:buClr>
              <a:buFont typeface="Calibri"/>
              <a:buChar char=" "/>
            </a:pPr>
            <a:r>
              <a:rPr b="0" lang="ja-JP" sz="3200" spc="-1" strike="noStrike">
                <a:solidFill>
                  <a:srgbClr val="404040"/>
                </a:solidFill>
                <a:latin typeface="Calibri"/>
              </a:rPr>
              <a:t>・</a:t>
            </a:r>
            <a:r>
              <a:rPr b="0" lang="en-US" sz="3200" spc="-1" strike="noStrike">
                <a:solidFill>
                  <a:srgbClr val="404040"/>
                </a:solidFill>
                <a:latin typeface="Calibri"/>
              </a:rPr>
              <a:t>Survey results</a:t>
            </a:r>
            <a:endParaRPr b="0" lang="en-US" sz="3200" spc="-1" strike="noStrike">
              <a:solidFill>
                <a:srgbClr val="404040"/>
              </a:solidFill>
              <a:latin typeface="Calibri"/>
            </a:endParaRPr>
          </a:p>
          <a:p>
            <a:pPr marL="91440" indent="-91440">
              <a:lnSpc>
                <a:spcPct val="90000"/>
              </a:lnSpc>
              <a:spcBef>
                <a:spcPts val="1199"/>
              </a:spcBef>
              <a:spcAft>
                <a:spcPts val="201"/>
              </a:spcAft>
              <a:buClr>
                <a:srgbClr val="e48312"/>
              </a:buClr>
              <a:buFont typeface="Calibri"/>
              <a:buChar char=" "/>
            </a:pPr>
            <a:r>
              <a:rPr b="0" lang="ja-JP" sz="3200" spc="-1" strike="noStrike">
                <a:solidFill>
                  <a:srgbClr val="404040"/>
                </a:solidFill>
                <a:latin typeface="Calibri"/>
              </a:rPr>
              <a:t>・</a:t>
            </a:r>
            <a:r>
              <a:rPr b="0" lang="en-US" sz="3200" spc="-1" strike="noStrike">
                <a:solidFill>
                  <a:srgbClr val="404040"/>
                </a:solidFill>
                <a:latin typeface="Calibri"/>
              </a:rPr>
              <a:t>Next Steps of my research</a:t>
            </a:r>
            <a:endParaRPr b="0" lang="en-US" sz="3200" spc="-1" strike="noStrike">
              <a:solidFill>
                <a:srgbClr val="404040"/>
              </a:solidFill>
              <a:latin typeface="Calibri"/>
            </a:endParaRPr>
          </a:p>
          <a:p>
            <a:pPr>
              <a:lnSpc>
                <a:spcPct val="90000"/>
              </a:lnSpc>
              <a:spcBef>
                <a:spcPts val="1199"/>
              </a:spcBef>
              <a:spcAft>
                <a:spcPts val="201"/>
              </a:spcAft>
              <a:buNone/>
            </a:pPr>
            <a:endParaRPr b="0" lang="en-US" sz="20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1" name="PlaceHolder 1"/>
          <p:cNvSpPr>
            <a:spLocks noGrp="1"/>
          </p:cNvSpPr>
          <p:nvPr>
            <p:ph type="title"/>
          </p:nvPr>
        </p:nvSpPr>
        <p:spPr>
          <a:xfrm>
            <a:off x="1122480" y="249480"/>
            <a:ext cx="10515240" cy="132516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Research Objectives</a:t>
            </a:r>
            <a:endParaRPr b="0" lang="en-US" sz="4800" spc="-1" strike="noStrike">
              <a:solidFill>
                <a:srgbClr val="000000"/>
              </a:solidFill>
              <a:latin typeface="Calibri"/>
            </a:endParaRPr>
          </a:p>
        </p:txBody>
      </p:sp>
      <p:sp>
        <p:nvSpPr>
          <p:cNvPr id="192" name="テキスト ボックス 5"/>
          <p:cNvSpPr/>
          <p:nvPr/>
        </p:nvSpPr>
        <p:spPr>
          <a:xfrm>
            <a:off x="750600" y="1925280"/>
            <a:ext cx="6071760" cy="4113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endParaRPr b="0" lang="en-US" sz="1800" spc="-1" strike="noStrike">
              <a:latin typeface="Arial"/>
            </a:endParaRPr>
          </a:p>
          <a:p>
            <a:pPr>
              <a:lnSpc>
                <a:spcPct val="100000"/>
              </a:lnSpc>
              <a:buNone/>
            </a:pPr>
            <a:r>
              <a:rPr b="0" lang="en-US" sz="2400" spc="-1" strike="noStrike">
                <a:solidFill>
                  <a:srgbClr val="002060"/>
                </a:solidFill>
                <a:latin typeface="Calibri"/>
              </a:rPr>
              <a:t>Riskassessment</a:t>
            </a:r>
            <a:endParaRPr b="0" lang="en-US" sz="2400" spc="-1" strike="noStrike">
              <a:latin typeface="Arial"/>
            </a:endParaRPr>
          </a:p>
          <a:p>
            <a:pPr>
              <a:lnSpc>
                <a:spcPct val="100000"/>
              </a:lnSpc>
              <a:buNone/>
            </a:pPr>
            <a:endParaRPr b="0" lang="en-US" sz="1800" spc="-1" strike="noStrike">
              <a:latin typeface="Arial"/>
            </a:endParaRPr>
          </a:p>
          <a:p>
            <a:pPr>
              <a:lnSpc>
                <a:spcPct val="100000"/>
              </a:lnSpc>
              <a:buNone/>
            </a:pPr>
            <a:r>
              <a:rPr b="0" lang="en-US" sz="1800" spc="-1" strike="noStrike">
                <a:solidFill>
                  <a:srgbClr val="000000"/>
                </a:solidFill>
                <a:latin typeface="Calibri"/>
              </a:rPr>
              <a:t>Risk assessment is the process of quantitatively determining potential risks for a bridge prior to construction using historical data.</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en-US" sz="2400" spc="-1" strike="noStrike">
                <a:solidFill>
                  <a:srgbClr val="002060"/>
                </a:solidFill>
                <a:latin typeface="Calibri"/>
              </a:rPr>
              <a:t>ReserachObjecyive</a:t>
            </a:r>
            <a:endParaRPr b="0" lang="en-US" sz="2400" spc="-1" strike="noStrike">
              <a:latin typeface="Arial"/>
            </a:endParaRPr>
          </a:p>
          <a:p>
            <a:pPr>
              <a:lnSpc>
                <a:spcPct val="100000"/>
              </a:lnSpc>
              <a:buNone/>
            </a:pPr>
            <a:r>
              <a:rPr b="0" lang="ja-JP" sz="1800" spc="-1" strike="noStrike">
                <a:solidFill>
                  <a:srgbClr val="000000"/>
                </a:solidFill>
                <a:latin typeface="Calibri"/>
              </a:rPr>
              <a:t>・</a:t>
            </a:r>
            <a:r>
              <a:rPr b="0" lang="en-US" sz="1800" spc="-1" strike="noStrike">
                <a:solidFill>
                  <a:srgbClr val="000000"/>
                </a:solidFill>
                <a:latin typeface="Calibri"/>
              </a:rPr>
              <a:t>In February, there was an accident in which a bolt fell from the Yuri Bridge.</a:t>
            </a:r>
            <a:endParaRPr b="0" lang="en-US" sz="1800" spc="-1" strike="noStrike">
              <a:latin typeface="Arial"/>
            </a:endParaRPr>
          </a:p>
          <a:p>
            <a:pPr>
              <a:lnSpc>
                <a:spcPct val="100000"/>
              </a:lnSpc>
              <a:buNone/>
            </a:pPr>
            <a:r>
              <a:rPr b="0" lang="en-US" sz="1800" spc="-1" strike="noStrike">
                <a:solidFill>
                  <a:srgbClr val="000000"/>
                </a:solidFill>
                <a:latin typeface="Calibri"/>
              </a:rPr>
              <a:t>I conduct risk assessments using meteorological data to determine what measures are needed to prevent such accidents.</a:t>
            </a:r>
            <a:endParaRPr b="0" lang="en-US" sz="1800" spc="-1" strike="noStrike">
              <a:latin typeface="Arial"/>
            </a:endParaRPr>
          </a:p>
          <a:p>
            <a:pPr>
              <a:lnSpc>
                <a:spcPct val="100000"/>
              </a:lnSpc>
              <a:buNone/>
            </a:pPr>
            <a:endParaRPr b="0" lang="en-US" sz="1800" spc="-1" strike="noStrike">
              <a:latin typeface="Arial"/>
            </a:endParaRPr>
          </a:p>
        </p:txBody>
      </p:sp>
      <p:pic>
        <p:nvPicPr>
          <p:cNvPr id="193" name="図 6" descr=""/>
          <p:cNvPicPr/>
          <p:nvPr/>
        </p:nvPicPr>
        <p:blipFill>
          <a:blip r:embed="rId1"/>
          <a:stretch/>
        </p:blipFill>
        <p:spPr>
          <a:xfrm>
            <a:off x="7272360" y="1925280"/>
            <a:ext cx="4365360" cy="3269520"/>
          </a:xfrm>
          <a:prstGeom prst="rect">
            <a:avLst/>
          </a:prstGeom>
          <a:ln w="0">
            <a:noFill/>
          </a:ln>
        </p:spPr>
      </p:pic>
      <p:sp>
        <p:nvSpPr>
          <p:cNvPr id="194" name="テキスト ボックス 9"/>
          <p:cNvSpPr/>
          <p:nvPr/>
        </p:nvSpPr>
        <p:spPr>
          <a:xfrm>
            <a:off x="7272360" y="5195160"/>
            <a:ext cx="5888520" cy="850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u="sng">
                <a:solidFill>
                  <a:srgbClr val="000000"/>
                </a:solidFill>
                <a:uFillTx/>
                <a:latin typeface="Calibri"/>
                <a:hlinkClick r:id="rId2"/>
              </a:rPr>
              <a:t>Figure 1  Yuri Bridge</a:t>
            </a:r>
            <a:endParaRPr b="0" lang="en-US" sz="1600" spc="-1" strike="noStrike">
              <a:latin typeface="Arial"/>
            </a:endParaRPr>
          </a:p>
          <a:p>
            <a:pPr>
              <a:lnSpc>
                <a:spcPct val="100000"/>
              </a:lnSpc>
              <a:buNone/>
            </a:pPr>
            <a:r>
              <a:rPr b="0" lang="en-US" sz="1600" spc="-1" strike="noStrike" u="sng">
                <a:solidFill>
                  <a:srgbClr val="2998e3"/>
                </a:solidFill>
                <a:uFillTx/>
                <a:latin typeface="Calibri"/>
                <a:hlinkClick r:id="rId3"/>
              </a:rPr>
              <a:t>https://yurihonjo-kanko.jp/taxi_%E7%94%B1%E5%88%A9%E6%A9%8B/</a:t>
            </a:r>
            <a:endParaRPr b="0" lang="en-US" sz="1600" spc="-1" strike="noStrike">
              <a:latin typeface="Arial"/>
            </a:endParaRPr>
          </a:p>
          <a:p>
            <a:pPr>
              <a:lnSpc>
                <a:spcPct val="100000"/>
              </a:lnSpc>
              <a:buNone/>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title"/>
          </p:nvPr>
        </p:nvSpPr>
        <p:spPr>
          <a:xfrm>
            <a:off x="992160" y="836280"/>
            <a:ext cx="10058040" cy="145044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 </a:t>
            </a:r>
            <a:r>
              <a:rPr b="0" lang="en-US" sz="4800" spc="-52" strike="noStrike">
                <a:solidFill>
                  <a:srgbClr val="404040"/>
                </a:solidFill>
                <a:latin typeface="Calibri Light"/>
              </a:rPr>
              <a:t>Research methods</a:t>
            </a:r>
            <a:br>
              <a:rPr sz="4800"/>
            </a:br>
            <a:endParaRPr b="0" lang="en-US" sz="4800" spc="-1" strike="noStrike">
              <a:solidFill>
                <a:srgbClr val="000000"/>
              </a:solidFill>
              <a:latin typeface="Calibri"/>
            </a:endParaRPr>
          </a:p>
        </p:txBody>
      </p:sp>
      <p:sp>
        <p:nvSpPr>
          <p:cNvPr id="196" name="PlaceHolder 2"/>
          <p:cNvSpPr>
            <a:spLocks noGrp="1"/>
          </p:cNvSpPr>
          <p:nvPr>
            <p:ph/>
          </p:nvPr>
        </p:nvSpPr>
        <p:spPr>
          <a:xfrm>
            <a:off x="665280" y="2097000"/>
            <a:ext cx="10058040" cy="4023000"/>
          </a:xfrm>
          <a:prstGeom prst="rect">
            <a:avLst/>
          </a:prstGeom>
          <a:noFill/>
          <a:ln w="0">
            <a:noFill/>
          </a:ln>
        </p:spPr>
        <p:txBody>
          <a:bodyPr lIns="0" rIns="0" anchor="t">
            <a:noAutofit/>
          </a:bodyPr>
          <a:p>
            <a:pPr marL="91440" indent="-91440">
              <a:lnSpc>
                <a:spcPct val="90000"/>
              </a:lnSpc>
              <a:spcBef>
                <a:spcPts val="1199"/>
              </a:spcBef>
              <a:spcAft>
                <a:spcPts val="201"/>
              </a:spcAft>
              <a:buClr>
                <a:srgbClr val="e48312"/>
              </a:buClr>
              <a:buFont typeface="Calibri"/>
              <a:buChar char=" "/>
            </a:pPr>
            <a:r>
              <a:rPr b="0" lang="ja-JP" sz="2800" spc="-1" strike="noStrike">
                <a:solidFill>
                  <a:srgbClr val="404040"/>
                </a:solidFill>
                <a:latin typeface="Calibri"/>
              </a:rPr>
              <a:t>・</a:t>
            </a:r>
            <a:r>
              <a:rPr b="0" lang="en-US" sz="2800" spc="-1" strike="noStrike">
                <a:solidFill>
                  <a:srgbClr val="404040"/>
                </a:solidFill>
                <a:latin typeface="Calibri"/>
              </a:rPr>
              <a:t>Conduct a risk assessment for Yuri Bridge from a meteorological perspective.</a:t>
            </a:r>
            <a:endParaRPr b="0" lang="en-US" sz="2800" spc="-1" strike="noStrike">
              <a:solidFill>
                <a:srgbClr val="404040"/>
              </a:solidFill>
              <a:latin typeface="Calibri"/>
            </a:endParaRPr>
          </a:p>
          <a:p>
            <a:pPr marL="91440" indent="-91440">
              <a:lnSpc>
                <a:spcPct val="90000"/>
              </a:lnSpc>
              <a:spcBef>
                <a:spcPts val="1199"/>
              </a:spcBef>
              <a:spcAft>
                <a:spcPts val="201"/>
              </a:spcAft>
              <a:buClr>
                <a:srgbClr val="e48312"/>
              </a:buClr>
              <a:buFont typeface="Calibri"/>
              <a:buChar char=" "/>
            </a:pPr>
            <a:r>
              <a:rPr b="0" lang="ja-JP" sz="2800" spc="-1" strike="noStrike">
                <a:solidFill>
                  <a:srgbClr val="404040"/>
                </a:solidFill>
                <a:latin typeface="Calibri"/>
              </a:rPr>
              <a:t>・</a:t>
            </a:r>
            <a:r>
              <a:rPr b="0" lang="en-US" sz="2800" spc="-1" strike="noStrike">
                <a:solidFill>
                  <a:srgbClr val="404040"/>
                </a:solidFill>
                <a:latin typeface="Calibri"/>
              </a:rPr>
              <a:t>To conduct the risk assessment, I examined 10minute interval data</a:t>
            </a:r>
            <a:r>
              <a:rPr b="0" lang="ja-JP" sz="2800" spc="-1" strike="noStrike">
                <a:solidFill>
                  <a:srgbClr val="404040"/>
                </a:solidFill>
                <a:latin typeface="Calibri"/>
              </a:rPr>
              <a:t>（</a:t>
            </a:r>
            <a:r>
              <a:rPr b="0" lang="en-US" sz="2800" spc="-1" strike="noStrike">
                <a:solidFill>
                  <a:srgbClr val="404040"/>
                </a:solidFill>
                <a:latin typeface="Calibri"/>
              </a:rPr>
              <a:t>January 2024 to</a:t>
            </a:r>
            <a:r>
              <a:rPr b="0" lang="ja-JP" sz="2800" spc="-1" strike="noStrike">
                <a:solidFill>
                  <a:srgbClr val="404040"/>
                </a:solidFill>
                <a:latin typeface="Calibri"/>
              </a:rPr>
              <a:t>～</a:t>
            </a:r>
            <a:r>
              <a:rPr b="0" lang="en-US" sz="2800" spc="-1" strike="noStrike">
                <a:solidFill>
                  <a:srgbClr val="404040"/>
                </a:solidFill>
                <a:latin typeface="Calibri"/>
              </a:rPr>
              <a:t>February 2025</a:t>
            </a:r>
            <a:r>
              <a:rPr b="0" lang="ja-JP" sz="2800" spc="-1" strike="noStrike">
                <a:solidFill>
                  <a:srgbClr val="404040"/>
                </a:solidFill>
                <a:latin typeface="Calibri"/>
              </a:rPr>
              <a:t>） </a:t>
            </a:r>
            <a:r>
              <a:rPr b="0" lang="en-US" sz="2800" spc="-1" strike="noStrike">
                <a:solidFill>
                  <a:srgbClr val="404040"/>
                </a:solidFill>
                <a:latin typeface="Calibri"/>
              </a:rPr>
              <a:t>on mean wind speed, wind direction, air temperature, and precipitation, and evaluated the year-round conditions of Yuri Bridge.</a:t>
            </a:r>
            <a:endParaRPr b="0" lang="en-US" sz="2800" spc="-1" strike="noStrike">
              <a:solidFill>
                <a:srgbClr val="404040"/>
              </a:solidFill>
              <a:latin typeface="Calibri"/>
            </a:endParaRPr>
          </a:p>
          <a:p>
            <a:pPr>
              <a:lnSpc>
                <a:spcPct val="90000"/>
              </a:lnSpc>
              <a:spcBef>
                <a:spcPts val="1199"/>
              </a:spcBef>
              <a:spcAft>
                <a:spcPts val="201"/>
              </a:spcAft>
              <a:buNone/>
            </a:pPr>
            <a:endParaRPr b="0" lang="en-US" sz="1800" spc="-1" strike="noStrike">
              <a:solidFill>
                <a:srgbClr val="404040"/>
              </a:solidFill>
              <a:latin typeface="Calibri"/>
            </a:endParaRPr>
          </a:p>
          <a:p>
            <a:pPr>
              <a:lnSpc>
                <a:spcPct val="90000"/>
              </a:lnSpc>
              <a:spcBef>
                <a:spcPts val="1199"/>
              </a:spcBef>
              <a:spcAft>
                <a:spcPts val="201"/>
              </a:spcAft>
              <a:buNone/>
              <a:tabLst>
                <a:tab algn="l" pos="0"/>
              </a:tabLst>
            </a:pPr>
            <a:r>
              <a:rPr b="0" lang="en-US" sz="1800" spc="-1" strike="noStrike">
                <a:solidFill>
                  <a:srgbClr val="404040"/>
                </a:solidFill>
                <a:latin typeface="Calibri"/>
              </a:rPr>
              <a:t>Used Data </a:t>
            </a:r>
            <a:r>
              <a:rPr b="0" lang="ja-JP" sz="1800" spc="-1" strike="noStrike">
                <a:solidFill>
                  <a:srgbClr val="404040"/>
                </a:solidFill>
                <a:latin typeface="Calibri"/>
              </a:rPr>
              <a:t>：　</a:t>
            </a:r>
            <a:r>
              <a:rPr b="0" lang="en-US" sz="1800" spc="-1" strike="noStrike">
                <a:solidFill>
                  <a:srgbClr val="404040"/>
                </a:solidFill>
                <a:latin typeface="Calibri"/>
              </a:rPr>
              <a:t>Information</a:t>
            </a:r>
            <a:r>
              <a:rPr b="0" lang="ja-JP" sz="1800" spc="-1" strike="noStrike">
                <a:solidFill>
                  <a:srgbClr val="404040"/>
                </a:solidFill>
                <a:latin typeface="Calibri"/>
              </a:rPr>
              <a:t>　</a:t>
            </a:r>
            <a:r>
              <a:rPr b="0" lang="en-US" sz="1800" spc="-1" strike="noStrike">
                <a:solidFill>
                  <a:srgbClr val="404040"/>
                </a:solidFill>
                <a:latin typeface="Calibri"/>
              </a:rPr>
              <a:t>from the Japan Meteorological Agency</a:t>
            </a:r>
            <a:endParaRPr b="0" lang="en-US" sz="1800" spc="-1" strike="noStrike">
              <a:solidFill>
                <a:srgbClr val="404040"/>
              </a:solidFill>
              <a:latin typeface="Calibri"/>
            </a:endParaRPr>
          </a:p>
          <a:p>
            <a:pPr>
              <a:lnSpc>
                <a:spcPct val="90000"/>
              </a:lnSpc>
              <a:spcBef>
                <a:spcPts val="1199"/>
              </a:spcBef>
              <a:spcAft>
                <a:spcPts val="201"/>
              </a:spcAft>
              <a:buNone/>
              <a:tabLst>
                <a:tab algn="l" pos="0"/>
              </a:tabLst>
            </a:pPr>
            <a:r>
              <a:rPr b="0" lang="en-US" sz="1400" spc="-1" strike="noStrike" u="sng">
                <a:solidFill>
                  <a:srgbClr val="5eb2ea"/>
                </a:solidFill>
                <a:uFillTx/>
                <a:latin typeface="Calibri"/>
                <a:hlinkClick r:id="rId1"/>
              </a:rPr>
              <a:t>https://www.data.jma.go.jp/stats/etrn/index.php?prec_no=32&amp;block_no=0199&amp;year=2025&amp;month=01&amp;day=01&amp;view=</a:t>
            </a:r>
            <a:endParaRPr b="0" lang="en-US" sz="1400" spc="-1" strike="noStrike">
              <a:solidFill>
                <a:srgbClr val="404040"/>
              </a:solidFill>
              <a:latin typeface="Calibri"/>
            </a:endParaRPr>
          </a:p>
          <a:p>
            <a:pPr>
              <a:lnSpc>
                <a:spcPct val="90000"/>
              </a:lnSpc>
              <a:spcBef>
                <a:spcPts val="1199"/>
              </a:spcBef>
              <a:spcAft>
                <a:spcPts val="201"/>
              </a:spcAft>
              <a:buNone/>
              <a:tabLst>
                <a:tab algn="l" pos="0"/>
              </a:tabLst>
            </a:pPr>
            <a:endParaRPr b="0" lang="en-US" sz="18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a:p>
            <a:pPr>
              <a:lnSpc>
                <a:spcPct val="90000"/>
              </a:lnSpc>
              <a:spcBef>
                <a:spcPts val="1199"/>
              </a:spcBef>
              <a:spcAft>
                <a:spcPts val="201"/>
              </a:spcAft>
              <a:buNone/>
              <a:tabLst>
                <a:tab algn="l" pos="0"/>
              </a:tabLst>
            </a:pPr>
            <a:endParaRPr b="0" lang="en-US" sz="2000" spc="-1" strike="noStrike">
              <a:solidFill>
                <a:srgbClr val="404040"/>
              </a:solidFill>
              <a:latin typeface="Calibri"/>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180000" y="-180000"/>
            <a:ext cx="9603000" cy="104904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Observation points</a:t>
            </a:r>
            <a:endParaRPr b="0" lang="en-US" sz="4800" spc="-1" strike="noStrike">
              <a:solidFill>
                <a:srgbClr val="000000"/>
              </a:solidFill>
              <a:latin typeface="Calibri"/>
            </a:endParaRPr>
          </a:p>
        </p:txBody>
      </p:sp>
      <p:pic>
        <p:nvPicPr>
          <p:cNvPr id="198" name="図 3" descr=""/>
          <p:cNvPicPr/>
          <p:nvPr/>
        </p:nvPicPr>
        <p:blipFill>
          <a:blip r:embed="rId1"/>
          <a:stretch/>
        </p:blipFill>
        <p:spPr>
          <a:xfrm>
            <a:off x="471600" y="2023920"/>
            <a:ext cx="3838680" cy="3718080"/>
          </a:xfrm>
          <a:prstGeom prst="rect">
            <a:avLst/>
          </a:prstGeom>
          <a:ln w="0">
            <a:noFill/>
          </a:ln>
        </p:spPr>
      </p:pic>
      <p:pic>
        <p:nvPicPr>
          <p:cNvPr id="199" name="図 4" descr=""/>
          <p:cNvPicPr/>
          <p:nvPr/>
        </p:nvPicPr>
        <p:blipFill>
          <a:blip r:embed="rId2"/>
          <a:stretch/>
        </p:blipFill>
        <p:spPr>
          <a:xfrm>
            <a:off x="390960" y="5160960"/>
            <a:ext cx="652680" cy="605160"/>
          </a:xfrm>
          <a:prstGeom prst="rect">
            <a:avLst/>
          </a:prstGeom>
          <a:ln w="0">
            <a:noFill/>
          </a:ln>
        </p:spPr>
      </p:pic>
      <p:pic>
        <p:nvPicPr>
          <p:cNvPr id="200" name="図 5" descr=""/>
          <p:cNvPicPr/>
          <p:nvPr/>
        </p:nvPicPr>
        <p:blipFill>
          <a:blip r:embed="rId3"/>
          <a:stretch/>
        </p:blipFill>
        <p:spPr>
          <a:xfrm>
            <a:off x="2660400" y="3150360"/>
            <a:ext cx="488160" cy="452880"/>
          </a:xfrm>
          <a:prstGeom prst="rect">
            <a:avLst/>
          </a:prstGeom>
          <a:ln w="0">
            <a:noFill/>
          </a:ln>
        </p:spPr>
      </p:pic>
      <p:pic>
        <p:nvPicPr>
          <p:cNvPr id="201" name="図 6" descr=""/>
          <p:cNvPicPr/>
          <p:nvPr/>
        </p:nvPicPr>
        <p:blipFill>
          <a:blip r:embed="rId4"/>
          <a:stretch/>
        </p:blipFill>
        <p:spPr>
          <a:xfrm>
            <a:off x="2568600" y="2269800"/>
            <a:ext cx="488160" cy="452880"/>
          </a:xfrm>
          <a:prstGeom prst="rect">
            <a:avLst/>
          </a:prstGeom>
          <a:ln w="0">
            <a:noFill/>
          </a:ln>
        </p:spPr>
      </p:pic>
      <p:sp>
        <p:nvSpPr>
          <p:cNvPr id="202" name="直線矢印コネクタ 7"/>
          <p:cNvSpPr/>
          <p:nvPr/>
        </p:nvSpPr>
        <p:spPr>
          <a:xfrm flipH="1">
            <a:off x="3145680" y="2496240"/>
            <a:ext cx="2948040" cy="360"/>
          </a:xfrm>
          <a:custGeom>
            <a:avLst/>
            <a:gdLst/>
            <a:ahLst/>
            <a:rect l="l" t="t" r="r" b="b"/>
            <a:pathLst>
              <a:path w="21600" h="21600">
                <a:moveTo>
                  <a:pt x="0" y="0"/>
                </a:moveTo>
                <a:lnTo>
                  <a:pt x="21600" y="21600"/>
                </a:lnTo>
              </a:path>
            </a:pathLst>
          </a:custGeom>
          <a:noFill/>
          <a:ln w="38100">
            <a:solidFill>
              <a:srgbClr val="002060"/>
            </a:solidFill>
            <a:round/>
            <a:tailEnd len="med" type="triangle" w="med"/>
          </a:ln>
        </p:spPr>
        <p:style>
          <a:lnRef idx="1">
            <a:schemeClr val="accent1"/>
          </a:lnRef>
          <a:fillRef idx="0">
            <a:schemeClr val="accent1"/>
          </a:fillRef>
          <a:effectRef idx="0">
            <a:schemeClr val="accent1"/>
          </a:effectRef>
          <a:fontRef idx="minor"/>
        </p:style>
      </p:sp>
      <p:sp>
        <p:nvSpPr>
          <p:cNvPr id="203" name="直線矢印コネクタ 8"/>
          <p:cNvSpPr/>
          <p:nvPr/>
        </p:nvSpPr>
        <p:spPr>
          <a:xfrm flipH="1" flipV="1">
            <a:off x="3196440" y="3564000"/>
            <a:ext cx="1200960" cy="396000"/>
          </a:xfrm>
          <a:custGeom>
            <a:avLst/>
            <a:gdLst/>
            <a:ahLst/>
            <a:rect l="l" t="t" r="r" b="b"/>
            <a:pathLst>
              <a:path w="21600" h="21600">
                <a:moveTo>
                  <a:pt x="0" y="0"/>
                </a:moveTo>
                <a:lnTo>
                  <a:pt x="21600" y="21600"/>
                </a:lnTo>
              </a:path>
            </a:pathLst>
          </a:custGeom>
          <a:noFill/>
          <a:ln w="38100">
            <a:solidFill>
              <a:srgbClr val="002060"/>
            </a:solidFill>
            <a:round/>
            <a:tailEnd len="med" type="triangle" w="med"/>
          </a:ln>
        </p:spPr>
        <p:style>
          <a:lnRef idx="1">
            <a:schemeClr val="accent1"/>
          </a:lnRef>
          <a:fillRef idx="0">
            <a:schemeClr val="accent1"/>
          </a:fillRef>
          <a:effectRef idx="0">
            <a:schemeClr val="accent1"/>
          </a:effectRef>
          <a:fontRef idx="minor"/>
        </p:style>
      </p:sp>
      <p:sp>
        <p:nvSpPr>
          <p:cNvPr id="204" name="直線矢印コネクタ 13"/>
          <p:cNvSpPr/>
          <p:nvPr/>
        </p:nvSpPr>
        <p:spPr>
          <a:xfrm flipH="1">
            <a:off x="1043280" y="5464080"/>
            <a:ext cx="3266280" cy="83160"/>
          </a:xfrm>
          <a:custGeom>
            <a:avLst/>
            <a:gdLst/>
            <a:ahLst/>
            <a:rect l="l" t="t" r="r" b="b"/>
            <a:pathLst>
              <a:path w="21600" h="21600">
                <a:moveTo>
                  <a:pt x="0" y="0"/>
                </a:moveTo>
                <a:lnTo>
                  <a:pt x="21600" y="21600"/>
                </a:lnTo>
              </a:path>
            </a:pathLst>
          </a:custGeom>
          <a:noFill/>
          <a:ln w="38100">
            <a:solidFill>
              <a:srgbClr val="002060"/>
            </a:solidFill>
            <a:round/>
            <a:tailEnd len="med" type="triangle" w="med"/>
          </a:ln>
        </p:spPr>
        <p:style>
          <a:lnRef idx="1">
            <a:schemeClr val="accent1"/>
          </a:lnRef>
          <a:fillRef idx="0">
            <a:schemeClr val="accent1"/>
          </a:fillRef>
          <a:effectRef idx="0">
            <a:schemeClr val="accent1"/>
          </a:effectRef>
          <a:fontRef idx="minor"/>
        </p:style>
      </p:sp>
      <p:sp>
        <p:nvSpPr>
          <p:cNvPr id="205" name="テキスト ボックス 14"/>
          <p:cNvSpPr/>
          <p:nvPr/>
        </p:nvSpPr>
        <p:spPr>
          <a:xfrm>
            <a:off x="4397400" y="3240000"/>
            <a:ext cx="2101680" cy="1642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Precipitation and Temperature</a:t>
            </a:r>
            <a:endParaRPr b="0" lang="en-US" sz="1800" spc="-1" strike="noStrike">
              <a:latin typeface="Arial"/>
            </a:endParaRPr>
          </a:p>
          <a:p>
            <a:pPr>
              <a:lnSpc>
                <a:spcPct val="100000"/>
              </a:lnSpc>
              <a:buNone/>
            </a:pPr>
            <a:r>
              <a:rPr b="0" lang="en-US" sz="1600" spc="-1" strike="noStrike">
                <a:solidFill>
                  <a:srgbClr val="000000"/>
                </a:solidFill>
                <a:latin typeface="Calibri"/>
              </a:rPr>
              <a:t>(Yurihonjo City,Umeta Yozeki Minami)</a:t>
            </a:r>
            <a:endParaRPr b="0" lang="en-US" sz="1600" spc="-1" strike="noStrike">
              <a:latin typeface="Arial"/>
            </a:endParaRPr>
          </a:p>
        </p:txBody>
      </p:sp>
      <p:sp>
        <p:nvSpPr>
          <p:cNvPr id="206" name="テキスト ボックス 15"/>
          <p:cNvSpPr/>
          <p:nvPr/>
        </p:nvSpPr>
        <p:spPr>
          <a:xfrm>
            <a:off x="4280400" y="5049720"/>
            <a:ext cx="2199600" cy="1430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Average wind speed</a:t>
            </a:r>
            <a:endParaRPr b="0" lang="en-US" sz="1800" spc="-1" strike="noStrike">
              <a:latin typeface="Arial"/>
            </a:endParaRPr>
          </a:p>
          <a:p>
            <a:pPr>
              <a:lnSpc>
                <a:spcPct val="100000"/>
              </a:lnSpc>
              <a:buNone/>
            </a:pPr>
            <a:r>
              <a:rPr b="0" lang="en-US" sz="1800" spc="-1" strike="noStrike">
                <a:solidFill>
                  <a:srgbClr val="000000"/>
                </a:solidFill>
                <a:latin typeface="Calibri"/>
              </a:rPr>
              <a:t>and wind direction</a:t>
            </a:r>
            <a:endParaRPr b="0" lang="en-US" sz="1800" spc="-1" strike="noStrike">
              <a:latin typeface="Arial"/>
            </a:endParaRPr>
          </a:p>
          <a:p>
            <a:pPr>
              <a:lnSpc>
                <a:spcPct val="100000"/>
              </a:lnSpc>
              <a:buNone/>
            </a:pPr>
            <a:r>
              <a:rPr b="0" lang="en-US" sz="1600" spc="-1" strike="noStrike">
                <a:solidFill>
                  <a:srgbClr val="000000"/>
                </a:solidFill>
                <a:latin typeface="Calibri"/>
              </a:rPr>
              <a:t>(Nikaho City)</a:t>
            </a:r>
            <a:endParaRPr b="0" lang="en-US" sz="1600" spc="-1" strike="noStrike">
              <a:latin typeface="Arial"/>
            </a:endParaRPr>
          </a:p>
        </p:txBody>
      </p:sp>
      <p:sp>
        <p:nvSpPr>
          <p:cNvPr id="207" name="テキスト ボックス 18"/>
          <p:cNvSpPr/>
          <p:nvPr/>
        </p:nvSpPr>
        <p:spPr>
          <a:xfrm>
            <a:off x="4230000" y="2161800"/>
            <a:ext cx="13219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Yuri Bridge</a:t>
            </a:r>
            <a:endParaRPr b="0" lang="en-US" sz="1800" spc="-1" strike="noStrike">
              <a:latin typeface="Arial"/>
            </a:endParaRPr>
          </a:p>
        </p:txBody>
      </p:sp>
      <p:sp>
        <p:nvSpPr>
          <p:cNvPr id="208" name="テキスト ボックス 28"/>
          <p:cNvSpPr/>
          <p:nvPr/>
        </p:nvSpPr>
        <p:spPr>
          <a:xfrm>
            <a:off x="6571440" y="2999880"/>
            <a:ext cx="5301360" cy="7902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400" spc="-1" strike="noStrike" u="sng">
                <a:solidFill>
                  <a:srgbClr val="2998e3"/>
                </a:solidFill>
                <a:uFillTx/>
                <a:latin typeface="Calibri"/>
                <a:hlinkClick r:id="rId5"/>
              </a:rPr>
              <a:t>https://www.tohokukanko.jp/attractions/detail_1007608.html</a:t>
            </a:r>
            <a:endParaRPr b="0" lang="en-US" sz="1400" spc="-1" strike="noStrike">
              <a:latin typeface="Arial"/>
            </a:endParaRPr>
          </a:p>
          <a:p>
            <a:pPr>
              <a:lnSpc>
                <a:spcPct val="100000"/>
              </a:lnSpc>
              <a:buNone/>
            </a:pPr>
            <a:endParaRPr b="0" lang="en-US" sz="1400" spc="-1" strike="noStrike">
              <a:latin typeface="Arial"/>
            </a:endParaRPr>
          </a:p>
          <a:p>
            <a:pPr>
              <a:lnSpc>
                <a:spcPct val="100000"/>
              </a:lnSpc>
              <a:buNone/>
            </a:pPr>
            <a:endParaRPr b="0" lang="en-US" sz="1800" spc="-1" strike="noStrike">
              <a:latin typeface="Arial"/>
            </a:endParaRPr>
          </a:p>
        </p:txBody>
      </p:sp>
      <p:grpSp>
        <p:nvGrpSpPr>
          <p:cNvPr id="209" name="グループ化 9"/>
          <p:cNvGrpSpPr/>
          <p:nvPr/>
        </p:nvGrpSpPr>
        <p:grpSpPr>
          <a:xfrm>
            <a:off x="5986080" y="666720"/>
            <a:ext cx="6073920" cy="2271600"/>
            <a:chOff x="5986080" y="666720"/>
            <a:chExt cx="6073920" cy="2271600"/>
          </a:xfrm>
        </p:grpSpPr>
        <p:pic>
          <p:nvPicPr>
            <p:cNvPr id="210" name="コンテンツ プレースホルダー 4" descr=""/>
            <p:cNvPicPr/>
            <p:nvPr/>
          </p:nvPicPr>
          <p:blipFill>
            <a:blip r:embed="rId6"/>
            <a:stretch/>
          </p:blipFill>
          <p:spPr>
            <a:xfrm>
              <a:off x="5986080" y="666720"/>
              <a:ext cx="3268800" cy="2227680"/>
            </a:xfrm>
            <a:prstGeom prst="rect">
              <a:avLst/>
            </a:prstGeom>
            <a:ln w="0">
              <a:noFill/>
            </a:ln>
          </p:spPr>
        </p:pic>
        <p:pic>
          <p:nvPicPr>
            <p:cNvPr id="211" name="図 27" descr=""/>
            <p:cNvPicPr/>
            <p:nvPr/>
          </p:nvPicPr>
          <p:blipFill>
            <a:blip r:embed="rId7"/>
            <a:stretch/>
          </p:blipFill>
          <p:spPr>
            <a:xfrm>
              <a:off x="9238320" y="670320"/>
              <a:ext cx="2821680" cy="2268000"/>
            </a:xfrm>
            <a:prstGeom prst="rect">
              <a:avLst/>
            </a:prstGeom>
            <a:ln w="0">
              <a:noFill/>
            </a:ln>
          </p:spPr>
        </p:pic>
        <p:sp>
          <p:nvSpPr>
            <p:cNvPr id="212" name="楕円 29"/>
            <p:cNvSpPr/>
            <p:nvPr/>
          </p:nvSpPr>
          <p:spPr>
            <a:xfrm rot="2832600">
              <a:off x="7439760" y="1414440"/>
              <a:ext cx="151560" cy="144720"/>
            </a:xfrm>
            <a:prstGeom prst="ellipse">
              <a:avLst/>
            </a:prstGeom>
            <a:solidFill>
              <a:srgbClr val="c00000"/>
            </a:solidFill>
            <a:ln>
              <a:solidFill>
                <a:srgbClr val="000000"/>
              </a:solidFill>
              <a:round/>
            </a:ln>
          </p:spPr>
          <p:style>
            <a:lnRef idx="2">
              <a:schemeClr val="accent1">
                <a:shade val="15000"/>
              </a:schemeClr>
            </a:lnRef>
            <a:fillRef idx="1">
              <a:schemeClr val="accent1"/>
            </a:fillRef>
            <a:effectRef idx="0">
              <a:schemeClr val="accent1"/>
            </a:effectRef>
            <a:fontRef idx="minor"/>
          </p:style>
        </p:sp>
        <p:sp>
          <p:nvSpPr>
            <p:cNvPr id="213" name="テキスト ボックス 31"/>
            <p:cNvSpPr/>
            <p:nvPr/>
          </p:nvSpPr>
          <p:spPr>
            <a:xfrm>
              <a:off x="6874560" y="1113840"/>
              <a:ext cx="1323720" cy="5763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600" spc="-1" strike="noStrike">
                  <a:solidFill>
                    <a:srgbClr val="c00000"/>
                  </a:solidFill>
                  <a:latin typeface="Calibri"/>
                </a:rPr>
                <a:t>Bridge tower</a:t>
              </a:r>
              <a:endParaRPr b="0" lang="en-US" sz="1600" spc="-1" strike="noStrike">
                <a:latin typeface="Arial"/>
              </a:endParaRPr>
            </a:p>
          </p:txBody>
        </p:sp>
      </p:grpSp>
      <p:sp>
        <p:nvSpPr>
          <p:cNvPr id="214" name="テキスト ボックス 33"/>
          <p:cNvSpPr/>
          <p:nvPr/>
        </p:nvSpPr>
        <p:spPr>
          <a:xfrm>
            <a:off x="6499080" y="3468240"/>
            <a:ext cx="5301360" cy="3107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ja-JP" sz="1800" spc="-1" strike="noStrike">
                <a:solidFill>
                  <a:srgbClr val="000000"/>
                </a:solidFill>
                <a:latin typeface="Calibri"/>
              </a:rPr>
              <a:t>・</a:t>
            </a:r>
            <a:r>
              <a:rPr b="0" lang="en-US" sz="1800" spc="-1" strike="noStrike">
                <a:solidFill>
                  <a:srgbClr val="000000"/>
                </a:solidFill>
                <a:latin typeface="Calibri"/>
              </a:rPr>
              <a:t>Precipitation and temperature data were obtained from the Japan Meteorological Agency station located approximately 5 kilometers from the Yuri Bridge</a:t>
            </a:r>
            <a:endParaRPr b="0" lang="en-US" sz="1800" spc="-1" strike="noStrike">
              <a:latin typeface="Arial"/>
            </a:endParaRPr>
          </a:p>
          <a:p>
            <a:pPr>
              <a:lnSpc>
                <a:spcPct val="100000"/>
              </a:lnSpc>
              <a:buNone/>
            </a:pPr>
            <a:endParaRPr b="0" lang="en-US" sz="1800" spc="-1" strike="noStrike">
              <a:latin typeface="Arial"/>
            </a:endParaRPr>
          </a:p>
          <a:p>
            <a:pPr>
              <a:lnSpc>
                <a:spcPct val="100000"/>
              </a:lnSpc>
              <a:buNone/>
            </a:pPr>
            <a:r>
              <a:rPr b="0" lang="ja-JP" sz="1800" spc="-1" strike="noStrike">
                <a:solidFill>
                  <a:srgbClr val="000000"/>
                </a:solidFill>
                <a:latin typeface="Calibri"/>
              </a:rPr>
              <a:t>・ </a:t>
            </a:r>
            <a:r>
              <a:rPr b="0" lang="en-US" sz="1800" spc="-1" strike="noStrike">
                <a:solidFill>
                  <a:srgbClr val="000000"/>
                </a:solidFill>
                <a:latin typeface="Calibri"/>
              </a:rPr>
              <a:t>Wind direction and average wind speed data were obtained from the Japan Meteorological Agency station located in Nikaho City, which is near the coastal area (a location about 24 kilometers from Yuri Bridge)</a:t>
            </a:r>
            <a:r>
              <a:rPr b="0" lang="ja-JP" sz="1800" spc="-1" strike="noStrike">
                <a:solidFill>
                  <a:srgbClr val="000000"/>
                </a:solidFill>
                <a:latin typeface="Calibri"/>
              </a:rPr>
              <a:t>。</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1066680" y="250200"/>
            <a:ext cx="10058040" cy="145044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How to use data</a:t>
            </a:r>
            <a:endParaRPr b="0" lang="en-US" sz="4800" spc="-1" strike="noStrike">
              <a:solidFill>
                <a:srgbClr val="000000"/>
              </a:solidFill>
              <a:latin typeface="Calibri"/>
            </a:endParaRPr>
          </a:p>
        </p:txBody>
      </p:sp>
      <p:pic>
        <p:nvPicPr>
          <p:cNvPr id="216" name="図 3" descr=""/>
          <p:cNvPicPr/>
          <p:nvPr/>
        </p:nvPicPr>
        <p:blipFill>
          <a:blip r:embed="rId1"/>
          <a:srcRect l="0" t="0" r="0" b="6938"/>
          <a:stretch/>
        </p:blipFill>
        <p:spPr>
          <a:xfrm>
            <a:off x="674280" y="1912320"/>
            <a:ext cx="4839480" cy="3013200"/>
          </a:xfrm>
          <a:prstGeom prst="rect">
            <a:avLst/>
          </a:prstGeom>
          <a:ln w="0">
            <a:noFill/>
          </a:ln>
        </p:spPr>
      </p:pic>
      <p:sp>
        <p:nvSpPr>
          <p:cNvPr id="217" name="直線矢印コネクタ 4"/>
          <p:cNvSpPr/>
          <p:nvPr/>
        </p:nvSpPr>
        <p:spPr>
          <a:xfrm>
            <a:off x="5396040" y="3650040"/>
            <a:ext cx="1266480" cy="360"/>
          </a:xfrm>
          <a:custGeom>
            <a:avLst/>
            <a:gdLst/>
            <a:ahLst/>
            <a:rect l="l" t="t" r="r" b="b"/>
            <a:pathLst>
              <a:path w="21600" h="21600">
                <a:moveTo>
                  <a:pt x="0" y="0"/>
                </a:moveTo>
                <a:lnTo>
                  <a:pt x="21600" y="21600"/>
                </a:lnTo>
              </a:path>
            </a:pathLst>
          </a:custGeom>
          <a:noFill/>
          <a:ln w="38100">
            <a:solidFill>
              <a:srgbClr val="002060"/>
            </a:solidFill>
            <a:round/>
            <a:tailEnd len="med" type="triangle" w="med"/>
          </a:ln>
        </p:spPr>
        <p:style>
          <a:lnRef idx="1">
            <a:schemeClr val="accent1"/>
          </a:lnRef>
          <a:fillRef idx="0">
            <a:schemeClr val="accent1"/>
          </a:fillRef>
          <a:effectRef idx="0">
            <a:schemeClr val="accent1"/>
          </a:effectRef>
          <a:fontRef idx="minor"/>
        </p:style>
      </p:sp>
      <p:pic>
        <p:nvPicPr>
          <p:cNvPr id="218" name="図 80" descr=""/>
          <p:cNvPicPr/>
          <p:nvPr/>
        </p:nvPicPr>
        <p:blipFill>
          <a:blip r:embed="rId2"/>
          <a:srcRect l="0" t="0" r="40468" b="0"/>
          <a:stretch/>
        </p:blipFill>
        <p:spPr>
          <a:xfrm>
            <a:off x="6647760" y="2221920"/>
            <a:ext cx="4736160" cy="3340440"/>
          </a:xfrm>
          <a:prstGeom prst="rect">
            <a:avLst/>
          </a:prstGeom>
          <a:ln w="0">
            <a:noFill/>
          </a:ln>
        </p:spPr>
      </p:pic>
      <p:sp>
        <p:nvSpPr>
          <p:cNvPr id="219" name="テキスト ボックス 81"/>
          <p:cNvSpPr/>
          <p:nvPr/>
        </p:nvSpPr>
        <p:spPr>
          <a:xfrm>
            <a:off x="674280" y="5397480"/>
            <a:ext cx="8152920" cy="912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Using 10-minute interval data, graphs of temperature, precipitation, average wind speed, and wind direction were created.</a:t>
            </a:r>
            <a:endParaRPr b="0" lang="en-US" sz="1800" spc="-1" strike="noStrike">
              <a:latin typeface="Arial"/>
            </a:endParaRPr>
          </a:p>
          <a:p>
            <a:pPr>
              <a:lnSpc>
                <a:spcPct val="100000"/>
              </a:lnSpc>
              <a:buNone/>
            </a:pPr>
            <a:r>
              <a:rPr b="0" lang="en-US" sz="1800" spc="-1" strike="noStrike">
                <a:solidFill>
                  <a:srgbClr val="000000"/>
                </a:solidFill>
                <a:latin typeface="Calibri"/>
              </a:rPr>
              <a:t>And</a:t>
            </a:r>
            <a:r>
              <a:rPr b="0" lang="en-US" sz="1800" spc="-1" strike="noStrike">
                <a:solidFill>
                  <a:srgbClr val="000000"/>
                </a:solidFill>
                <a:latin typeface="Calibri"/>
              </a:rPr>
              <a:t>  Each graph was then compared.</a:t>
            </a:r>
            <a:endParaRPr b="0" lang="en-US" sz="1800" spc="-1" strike="noStrike">
              <a:latin typeface="Arial"/>
            </a:endParaRPr>
          </a:p>
        </p:txBody>
      </p:sp>
      <p:sp>
        <p:nvSpPr>
          <p:cNvPr id="220" name="フローチャート: 処理 84"/>
          <p:cNvSpPr/>
          <p:nvPr/>
        </p:nvSpPr>
        <p:spPr>
          <a:xfrm>
            <a:off x="6953400" y="2647800"/>
            <a:ext cx="213840" cy="2156760"/>
          </a:xfrm>
          <a:prstGeom prst="flowChartProcess">
            <a:avLst/>
          </a:prstGeom>
          <a:noFill/>
          <a:ln>
            <a:solidFill>
              <a:srgbClr val="c00000"/>
            </a:solidFill>
            <a:round/>
          </a:ln>
        </p:spPr>
        <p:style>
          <a:lnRef idx="2">
            <a:schemeClr val="accent1">
              <a:shade val="15000"/>
            </a:schemeClr>
          </a:lnRef>
          <a:fillRef idx="1">
            <a:schemeClr val="accent1"/>
          </a:fillRef>
          <a:effectRef idx="0">
            <a:schemeClr val="accent1"/>
          </a:effectRef>
          <a:fontRef idx="minor"/>
        </p:style>
      </p:sp>
      <p:sp>
        <p:nvSpPr>
          <p:cNvPr id="221" name="直線矢印コネクタ 86"/>
          <p:cNvSpPr/>
          <p:nvPr/>
        </p:nvSpPr>
        <p:spPr>
          <a:xfrm flipV="1">
            <a:off x="7060320" y="1912320"/>
            <a:ext cx="497160" cy="735120"/>
          </a:xfrm>
          <a:custGeom>
            <a:avLst/>
            <a:gdLst/>
            <a:ahLst/>
            <a:rect l="l" t="t" r="r" b="b"/>
            <a:pathLst>
              <a:path w="21600" h="21600">
                <a:moveTo>
                  <a:pt x="0" y="0"/>
                </a:moveTo>
                <a:lnTo>
                  <a:pt x="21600" y="21600"/>
                </a:lnTo>
              </a:path>
            </a:pathLst>
          </a:custGeom>
          <a:noFill/>
          <a:ln w="28575">
            <a:solidFill>
              <a:srgbClr val="c00000"/>
            </a:solidFill>
            <a:round/>
            <a:tailEnd len="med" type="triangle" w="med"/>
          </a:ln>
        </p:spPr>
        <p:style>
          <a:lnRef idx="1">
            <a:schemeClr val="accent1"/>
          </a:lnRef>
          <a:fillRef idx="0">
            <a:schemeClr val="accent1"/>
          </a:fillRef>
          <a:effectRef idx="0">
            <a:schemeClr val="accent1"/>
          </a:effectRef>
          <a:fontRef idx="minor"/>
        </p:style>
      </p:sp>
      <p:sp>
        <p:nvSpPr>
          <p:cNvPr id="222" name="テキスト ボックス 87"/>
          <p:cNvSpPr/>
          <p:nvPr/>
        </p:nvSpPr>
        <p:spPr>
          <a:xfrm>
            <a:off x="5986440" y="1870920"/>
            <a:ext cx="167796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magnification</a:t>
            </a:r>
            <a:endParaRPr b="0" lang="en-US" sz="1800" spc="-1" strike="noStrike">
              <a:latin typeface="Arial"/>
            </a:endParaRPr>
          </a:p>
        </p:txBody>
      </p:sp>
      <p:pic>
        <p:nvPicPr>
          <p:cNvPr id="223" name="図 88" descr=""/>
          <p:cNvPicPr/>
          <p:nvPr/>
        </p:nvPicPr>
        <p:blipFill>
          <a:blip r:embed="rId3"/>
          <a:stretch/>
        </p:blipFill>
        <p:spPr>
          <a:xfrm>
            <a:off x="7664760" y="304200"/>
            <a:ext cx="3545640" cy="1706040"/>
          </a:xfrm>
          <a:prstGeom prst="rect">
            <a:avLst/>
          </a:prstGeom>
          <a:ln w="0">
            <a:noFill/>
          </a:ln>
        </p:spPr>
      </p:pic>
      <p:sp>
        <p:nvSpPr>
          <p:cNvPr id="224" name="テキスト ボックス 2"/>
          <p:cNvSpPr/>
          <p:nvPr/>
        </p:nvSpPr>
        <p:spPr>
          <a:xfrm>
            <a:off x="308160" y="4876560"/>
            <a:ext cx="5868000" cy="546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200" spc="-1" strike="noStrike" u="sng">
                <a:solidFill>
                  <a:srgbClr val="2998e3"/>
                </a:solidFill>
                <a:uFillTx/>
                <a:latin typeface="Calibri"/>
                <a:hlinkClick r:id="rId4"/>
              </a:rPr>
              <a:t>https://www.data.jma.go.jp/stats/etrn/index.php?prec_no=32&amp;block_no=0199&amp;year=2025&amp;month=01&amp;day=01&amp;view=</a:t>
            </a:r>
            <a:endParaRPr b="0" lang="en-US" sz="1200" spc="-1" strike="noStrike">
              <a:latin typeface="Arial"/>
            </a:endParaRPr>
          </a:p>
          <a:p>
            <a:pPr>
              <a:lnSpc>
                <a:spcPct val="100000"/>
              </a:lnSpc>
              <a:buNone/>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title"/>
          </p:nvPr>
        </p:nvSpPr>
        <p:spPr>
          <a:xfrm>
            <a:off x="21960" y="540000"/>
            <a:ext cx="10058040" cy="863280"/>
          </a:xfrm>
          <a:prstGeom prst="rect">
            <a:avLst/>
          </a:prstGeom>
          <a:noFill/>
          <a:ln w="0">
            <a:noFill/>
          </a:ln>
        </p:spPr>
        <p:txBody>
          <a:bodyPr anchor="b">
            <a:noAutofit/>
          </a:bodyPr>
          <a:p>
            <a:pPr>
              <a:lnSpc>
                <a:spcPct val="85000"/>
              </a:lnSpc>
              <a:buNone/>
            </a:pPr>
            <a:r>
              <a:rPr b="0" lang="en-US" sz="4800" spc="-52" strike="noStrike">
                <a:solidFill>
                  <a:srgbClr val="404040"/>
                </a:solidFill>
                <a:latin typeface="Calibri Light"/>
              </a:rPr>
              <a:t>About the graph of wind direction</a:t>
            </a:r>
            <a:endParaRPr b="0" lang="en-US" sz="4800" spc="-1" strike="noStrike">
              <a:solidFill>
                <a:srgbClr val="000000"/>
              </a:solidFill>
              <a:latin typeface="Calibri"/>
            </a:endParaRPr>
          </a:p>
        </p:txBody>
      </p:sp>
      <p:sp>
        <p:nvSpPr>
          <p:cNvPr id="226" name="テキスト ボックス 77"/>
          <p:cNvSpPr/>
          <p:nvPr/>
        </p:nvSpPr>
        <p:spPr>
          <a:xfrm>
            <a:off x="1048680" y="5344560"/>
            <a:ext cx="846720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 </a:t>
            </a:r>
            <a:r>
              <a:rPr b="0" lang="en-US" sz="1800" spc="-1" strike="noStrike">
                <a:solidFill>
                  <a:srgbClr val="000000"/>
                </a:solidFill>
                <a:latin typeface="Calibri"/>
              </a:rPr>
              <a:t>Convert wind directions (north, east, south, west) into angles in</a:t>
            </a:r>
            <a:r>
              <a:rPr b="0" lang="ja-JP" sz="1800" spc="-1" strike="noStrike">
                <a:solidFill>
                  <a:srgbClr val="000000"/>
                </a:solidFill>
                <a:latin typeface="Calibri"/>
              </a:rPr>
              <a:t>　</a:t>
            </a:r>
            <a:r>
              <a:rPr b="0" lang="en-US" sz="1800" spc="-1" strike="noStrike">
                <a:solidFill>
                  <a:srgbClr val="000000"/>
                </a:solidFill>
                <a:latin typeface="Calibri"/>
              </a:rPr>
              <a:t>degrees, then make a scatter plot to show their relationship.</a:t>
            </a:r>
            <a:endParaRPr b="0" lang="en-US" sz="1800" spc="-1" strike="noStrike">
              <a:latin typeface="Arial"/>
            </a:endParaRPr>
          </a:p>
        </p:txBody>
      </p:sp>
      <p:pic>
        <p:nvPicPr>
          <p:cNvPr id="227" name="図 2" descr=""/>
          <p:cNvPicPr/>
          <p:nvPr/>
        </p:nvPicPr>
        <p:blipFill>
          <a:blip r:embed="rId1"/>
          <a:stretch/>
        </p:blipFill>
        <p:spPr>
          <a:xfrm>
            <a:off x="743400" y="1403280"/>
            <a:ext cx="9156600" cy="38890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28" name="図 1" descr=""/>
          <p:cNvPicPr/>
          <p:nvPr/>
        </p:nvPicPr>
        <p:blipFill>
          <a:blip r:embed="rId1"/>
          <a:stretch/>
        </p:blipFill>
        <p:spPr>
          <a:xfrm>
            <a:off x="162000" y="124560"/>
            <a:ext cx="7517160" cy="3107880"/>
          </a:xfrm>
          <a:prstGeom prst="rect">
            <a:avLst/>
          </a:prstGeom>
          <a:ln w="0">
            <a:noFill/>
          </a:ln>
        </p:spPr>
      </p:pic>
      <p:pic>
        <p:nvPicPr>
          <p:cNvPr id="229" name="図 2" descr=""/>
          <p:cNvPicPr/>
          <p:nvPr/>
        </p:nvPicPr>
        <p:blipFill>
          <a:blip r:embed="rId2"/>
          <a:stretch/>
        </p:blipFill>
        <p:spPr>
          <a:xfrm>
            <a:off x="242280" y="3175200"/>
            <a:ext cx="6653880" cy="2910960"/>
          </a:xfrm>
          <a:prstGeom prst="rect">
            <a:avLst/>
          </a:prstGeom>
          <a:ln w="0">
            <a:noFill/>
          </a:ln>
        </p:spPr>
      </p:pic>
      <p:sp>
        <p:nvSpPr>
          <p:cNvPr id="230" name="テキスト ボックス 3"/>
          <p:cNvSpPr/>
          <p:nvPr/>
        </p:nvSpPr>
        <p:spPr>
          <a:xfrm>
            <a:off x="7679520" y="2160"/>
            <a:ext cx="3552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Results from January 2025</a:t>
            </a:r>
            <a:endParaRPr b="0" lang="en-US" sz="1800" spc="-1" strike="noStrike">
              <a:latin typeface="Arial"/>
            </a:endParaRPr>
          </a:p>
        </p:txBody>
      </p:sp>
      <p:pic>
        <p:nvPicPr>
          <p:cNvPr id="231" name="図 4" descr=""/>
          <p:cNvPicPr/>
          <p:nvPr/>
        </p:nvPicPr>
        <p:blipFill>
          <a:blip r:embed="rId3"/>
          <a:stretch/>
        </p:blipFill>
        <p:spPr>
          <a:xfrm>
            <a:off x="7459200" y="602280"/>
            <a:ext cx="3651480" cy="2572200"/>
          </a:xfrm>
          <a:prstGeom prst="rect">
            <a:avLst/>
          </a:prstGeom>
          <a:ln w="0">
            <a:noFill/>
          </a:ln>
        </p:spPr>
      </p:pic>
      <p:pic>
        <p:nvPicPr>
          <p:cNvPr id="232" name="図 5" descr=""/>
          <p:cNvPicPr/>
          <p:nvPr/>
        </p:nvPicPr>
        <p:blipFill>
          <a:blip r:embed="rId4"/>
          <a:srcRect l="22691" t="0" r="4435" b="0"/>
          <a:stretch/>
        </p:blipFill>
        <p:spPr>
          <a:xfrm>
            <a:off x="7532640" y="3052080"/>
            <a:ext cx="3158640" cy="27432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図 1" descr=""/>
          <p:cNvPicPr/>
          <p:nvPr/>
        </p:nvPicPr>
        <p:blipFill>
          <a:blip r:embed="rId1"/>
          <a:stretch/>
        </p:blipFill>
        <p:spPr>
          <a:xfrm>
            <a:off x="257040" y="142200"/>
            <a:ext cx="7581600" cy="3110760"/>
          </a:xfrm>
          <a:prstGeom prst="rect">
            <a:avLst/>
          </a:prstGeom>
          <a:ln w="0">
            <a:noFill/>
          </a:ln>
        </p:spPr>
      </p:pic>
      <p:pic>
        <p:nvPicPr>
          <p:cNvPr id="234" name="図 2" descr=""/>
          <p:cNvPicPr/>
          <p:nvPr/>
        </p:nvPicPr>
        <p:blipFill>
          <a:blip r:embed="rId2"/>
          <a:stretch/>
        </p:blipFill>
        <p:spPr>
          <a:xfrm>
            <a:off x="257040" y="3252960"/>
            <a:ext cx="6571800" cy="2930400"/>
          </a:xfrm>
          <a:prstGeom prst="rect">
            <a:avLst/>
          </a:prstGeom>
          <a:ln w="0">
            <a:noFill/>
          </a:ln>
        </p:spPr>
      </p:pic>
      <p:sp>
        <p:nvSpPr>
          <p:cNvPr id="235" name="テキスト ボックス 3"/>
          <p:cNvSpPr/>
          <p:nvPr/>
        </p:nvSpPr>
        <p:spPr>
          <a:xfrm>
            <a:off x="8381880" y="76320"/>
            <a:ext cx="3552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rPr>
              <a:t>Results from February2025</a:t>
            </a:r>
            <a:endParaRPr b="0" lang="en-US" sz="1800" spc="-1" strike="noStrike">
              <a:latin typeface="Arial"/>
            </a:endParaRPr>
          </a:p>
        </p:txBody>
      </p:sp>
      <p:pic>
        <p:nvPicPr>
          <p:cNvPr id="236" name="図 4" descr=""/>
          <p:cNvPicPr/>
          <p:nvPr/>
        </p:nvPicPr>
        <p:blipFill>
          <a:blip r:embed="rId3"/>
          <a:stretch/>
        </p:blipFill>
        <p:spPr>
          <a:xfrm>
            <a:off x="7617960" y="445680"/>
            <a:ext cx="4139280" cy="2432160"/>
          </a:xfrm>
          <a:prstGeom prst="rect">
            <a:avLst/>
          </a:prstGeom>
          <a:ln w="0">
            <a:noFill/>
          </a:ln>
        </p:spPr>
      </p:pic>
      <p:pic>
        <p:nvPicPr>
          <p:cNvPr id="237" name="図 5" descr=""/>
          <p:cNvPicPr/>
          <p:nvPr/>
        </p:nvPicPr>
        <p:blipFill>
          <a:blip r:embed="rId4"/>
          <a:srcRect l="23828" t="0" r="0" b="0"/>
          <a:stretch/>
        </p:blipFill>
        <p:spPr>
          <a:xfrm>
            <a:off x="7839000" y="3008520"/>
            <a:ext cx="3064320" cy="272484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1582</TotalTime>
  <Application>LibreOffice/7.3.7.2$Linux_X86_64 LibreOffice_project/30$Build-2</Application>
  <AppVersion>15.0000</AppVersion>
  <Words>667</Words>
  <Paragraphs>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2025-07-28T05:31:45Z</dcterms:created>
  <dc:creator>大輝 真庭</dc:creator>
  <dc:description/>
  <dc:language>ja-JP</dc:language>
  <cp:lastModifiedBy/>
  <dcterms:modified xsi:type="dcterms:W3CDTF">2025-07-30T12:15:59Z</dcterms:modified>
  <cp:revision>10</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ワイド画面</vt:lpwstr>
  </property>
  <property fmtid="{D5CDD505-2E9C-101B-9397-08002B2CF9AE}" pid="4" name="Slides">
    <vt:i4>13</vt:i4>
  </property>
</Properties>
</file>