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F0BC14D-7B2C-4D49-8716-99A7CC06B02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FCC9B90-68B7-4F27-97FA-D7B36DEC971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1D758DE-128C-4FDD-9957-FC12EDB161B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CA896DD-1D4D-414C-A3E8-BFADC519C0E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425F6D6-CF2B-4BC6-B938-E549BE5E0B8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864F33F-C056-433F-B6EC-07F5645115D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5AC19E3-EA57-412E-80CD-AE2656D6B54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96855C-81D1-49B6-90B8-940F5C92C27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B99F271-B25D-4AED-87B1-7BC87CD1C64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5E35EA9-0B50-4F59-A9A5-81875BFFCE6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532EF14-EAAE-4798-A589-B2F0B0A16B2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182DF4-92DA-437C-990A-D7EA31C193B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585160" y="9739800"/>
            <a:ext cx="2395800" cy="73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latin typeface="Noto Serif CJK JP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latin typeface="Noto Serif CJK JP"/>
              </a:rPr>
              <a:t>&lt;フッター&gt;</a:t>
            </a:r>
            <a:endParaRPr b="0" lang="en-US" sz="1400" spc="-1" strike="noStrike">
              <a:latin typeface="Noto Serif CJK JP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5420160" y="9739800"/>
            <a:ext cx="1760760" cy="73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latin typeface="Noto Serif CJK JP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3B6F610-64FD-4D22-8800-102C47AF648D}" type="slidenum">
              <a:rPr b="0" lang="en-US" sz="1400" spc="-1" strike="noStrike">
                <a:latin typeface="Noto Serif CJK JP"/>
              </a:rPr>
              <a:t>&lt;番号&gt;</a:t>
            </a:fld>
            <a:endParaRPr b="0" lang="en-US" sz="1400" spc="-1" strike="noStrike">
              <a:latin typeface="Noto Serif CJK JP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378000" y="9739800"/>
            <a:ext cx="1760760" cy="73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Noto Serif CJK JP"/>
              </a:defRPr>
            </a:lvl1pPr>
          </a:lstStyle>
          <a:p>
            <a:r>
              <a:rPr b="0" lang="en-US" sz="1400" spc="-1" strike="noStrike">
                <a:latin typeface="Noto Serif CJK JP"/>
              </a:rPr>
              <a:t>&lt;日付/時刻&gt;</a:t>
            </a:r>
            <a:endParaRPr b="0" lang="en-US" sz="1400" spc="-1" strike="noStrike">
              <a:latin typeface="Noto Serif CJK JP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ja-JP" sz="4400" spc="-1" strike="noStrike">
                <a:latin typeface="Arial"/>
              </a:rPr>
              <a:t>クリックしてタイトルテキストを編集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3200" spc="-1" strike="noStrike">
                <a:latin typeface="Arial"/>
              </a:rPr>
              <a:t>クリックしてアウトラインのテキストを編集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2</a:t>
            </a:r>
            <a:r>
              <a:rPr b="0" lang="ja-JP" sz="2800" spc="-1" strike="noStrike">
                <a:latin typeface="Arial"/>
              </a:rPr>
              <a:t>レベル目のアウトライン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3</a:t>
            </a:r>
            <a:r>
              <a:rPr b="0" lang="ja-JP" sz="2400" spc="-1" strike="noStrike">
                <a:latin typeface="Arial"/>
              </a:rPr>
              <a:t>レベル目のアウトライン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4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5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6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7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20880" y="294480"/>
            <a:ext cx="7538760" cy="7625520"/>
          </a:xfrm>
          <a:prstGeom prst="rect">
            <a:avLst/>
          </a:prstGeom>
          <a:ln w="0"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900000" y="8280000"/>
            <a:ext cx="5375520" cy="1081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2023-07-14T14:40:15Z</dcterms:created>
  <dc:creator/>
  <dc:description/>
  <dc:language>ja-JP</dc:language>
  <cp:lastModifiedBy/>
  <dcterms:modified xsi:type="dcterms:W3CDTF">2023-07-20T08:23:27Z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