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png" ContentType="image/png"/>
  <Override PartName="/ppt/presProps.xml" ContentType="application/vnd.openxmlformats-officedocument.presentationml.presProps+xml"/>
  <Override PartName="/ppt/slides/_rels/slide1.xml.rels" ContentType="application/vnd.openxmlformats-package.relationships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30275213" cy="42803763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A52FB79-3699-40FD-9252-84385F3FBC6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13440" y="1706040"/>
            <a:ext cx="27247320" cy="714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321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1513440" y="10014120"/>
            <a:ext cx="27247320" cy="118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1513440" y="22980240"/>
            <a:ext cx="27247320" cy="118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E7FCC59-9B60-46A4-A52C-4AD6630893B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13440" y="1706040"/>
            <a:ext cx="27247320" cy="714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321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1513440" y="10014120"/>
            <a:ext cx="13296600" cy="118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15475320" y="10014120"/>
            <a:ext cx="13296600" cy="118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1513440" y="22980240"/>
            <a:ext cx="13296600" cy="118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15475320" y="22980240"/>
            <a:ext cx="13296600" cy="118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1F2CDB9-4E2A-40C2-8C2E-18C0345FBDA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13440" y="1706040"/>
            <a:ext cx="27247320" cy="714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321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1513440" y="10014120"/>
            <a:ext cx="8773560" cy="118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10726200" y="10014120"/>
            <a:ext cx="8773560" cy="118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9938600" y="10014120"/>
            <a:ext cx="8773560" cy="118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1513440" y="22980240"/>
            <a:ext cx="8773560" cy="118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10726200" y="22980240"/>
            <a:ext cx="8773560" cy="118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9938600" y="22980240"/>
            <a:ext cx="8773560" cy="118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77EA1EE-D256-4E9E-A769-DF9791F49F4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13440" y="1706040"/>
            <a:ext cx="27247320" cy="714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321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513440" y="10014120"/>
            <a:ext cx="27247320" cy="248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B5935DD-5857-448A-8B2C-57FCAEDBCB2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13440" y="1706040"/>
            <a:ext cx="27247320" cy="714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321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1513440" y="10014120"/>
            <a:ext cx="27247320" cy="248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C964A2F-FDD5-414F-9B85-2769397E724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13440" y="1706040"/>
            <a:ext cx="27247320" cy="714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321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1513440" y="10014120"/>
            <a:ext cx="13296600" cy="248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15475320" y="10014120"/>
            <a:ext cx="13296600" cy="248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479ADC5-9B7F-4F50-84AC-F35CCC13AEE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13440" y="1706040"/>
            <a:ext cx="27247320" cy="714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321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FF53C63-5C62-4FF6-8C4F-B82C4B0FDFB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13440" y="1706040"/>
            <a:ext cx="27247320" cy="3312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2222670-AB82-4A57-A273-7EA1FA73A8C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13440" y="1706040"/>
            <a:ext cx="27247320" cy="714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321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1513440" y="10014120"/>
            <a:ext cx="13296600" cy="118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15475320" y="10014120"/>
            <a:ext cx="13296600" cy="248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1513440" y="22980240"/>
            <a:ext cx="13296600" cy="118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3B38995-7DE4-476A-9079-975C086E0EE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13440" y="1706040"/>
            <a:ext cx="27247320" cy="714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321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1513440" y="10014120"/>
            <a:ext cx="13296600" cy="248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15475320" y="10014120"/>
            <a:ext cx="13296600" cy="118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15475320" y="22980240"/>
            <a:ext cx="13296600" cy="118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51E5699-324D-4349-AC97-2EB6F7BCF1C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13440" y="1706040"/>
            <a:ext cx="27247320" cy="714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321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1513440" y="10014120"/>
            <a:ext cx="13296600" cy="118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15475320" y="10014120"/>
            <a:ext cx="13296600" cy="118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1513440" y="22980240"/>
            <a:ext cx="27247320" cy="118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EDA6FE5-20FE-4928-A0CE-318646FAE79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13440" y="1706040"/>
            <a:ext cx="27247320" cy="714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ja-JP" sz="33210" spc="-1" strike="noStrike">
                <a:latin typeface="Arial"/>
              </a:rPr>
              <a:t>クリックしてタイトルテキストを編</a:t>
            </a:r>
            <a:r>
              <a:rPr b="0" lang="ja-JP" sz="33210" spc="-1" strike="noStrike">
                <a:latin typeface="Arial"/>
              </a:rPr>
              <a:t>集</a:t>
            </a:r>
            <a:endParaRPr b="0" lang="en-US" sz="3321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513440" y="10014120"/>
            <a:ext cx="27247320" cy="248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9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ja-JP" sz="24160" spc="-1" strike="noStrike">
                <a:latin typeface="Arial"/>
              </a:rPr>
              <a:t>クリックしてアウトラインのテキストを編集</a:t>
            </a:r>
            <a:endParaRPr b="0" lang="en-US" sz="24160" spc="-1" strike="noStrike">
              <a:latin typeface="Arial"/>
            </a:endParaRPr>
          </a:p>
          <a:p>
            <a:pPr lvl="1" marL="864000" indent="-324000">
              <a:spcBef>
                <a:spcPts val="855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140" spc="-1" strike="noStrike">
                <a:latin typeface="Arial"/>
              </a:rPr>
              <a:t>2</a:t>
            </a:r>
            <a:r>
              <a:rPr b="0" lang="ja-JP" sz="21140" spc="-1" strike="noStrike">
                <a:latin typeface="Arial"/>
              </a:rPr>
              <a:t>レベル目のアウトライン</a:t>
            </a:r>
            <a:endParaRPr b="0" lang="en-US" sz="21140" spc="-1" strike="noStrike">
              <a:latin typeface="Arial"/>
            </a:endParaRPr>
          </a:p>
          <a:p>
            <a:pPr lvl="2" marL="1296000" indent="-288000">
              <a:spcBef>
                <a:spcPts val="641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120" spc="-1" strike="noStrike">
                <a:latin typeface="Arial"/>
              </a:rPr>
              <a:t>3</a:t>
            </a:r>
            <a:r>
              <a:rPr b="0" lang="ja-JP" sz="18120" spc="-1" strike="noStrike">
                <a:latin typeface="Arial"/>
              </a:rPr>
              <a:t>レベル目のアウトライン</a:t>
            </a:r>
            <a:endParaRPr b="0" lang="en-US" sz="18120" spc="-1" strike="noStrike">
              <a:latin typeface="Arial"/>
            </a:endParaRPr>
          </a:p>
          <a:p>
            <a:pPr lvl="3" marL="1728000" indent="-216000">
              <a:spcBef>
                <a:spcPts val="427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100" spc="-1" strike="noStrike">
                <a:latin typeface="Arial"/>
              </a:rPr>
              <a:t>4</a:t>
            </a:r>
            <a:r>
              <a:rPr b="0" lang="ja-JP" sz="15100" spc="-1" strike="noStrike">
                <a:latin typeface="Arial"/>
              </a:rPr>
              <a:t>レベル目のアウトライン</a:t>
            </a:r>
            <a:endParaRPr b="0" lang="en-US" sz="15100" spc="-1" strike="noStrike">
              <a:latin typeface="Arial"/>
            </a:endParaRPr>
          </a:p>
          <a:p>
            <a:pPr lvl="4" marL="2160000" indent="-216000">
              <a:spcBef>
                <a:spcPts val="2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100" spc="-1" strike="noStrike">
                <a:latin typeface="Arial"/>
              </a:rPr>
              <a:t>5</a:t>
            </a:r>
            <a:r>
              <a:rPr b="0" lang="ja-JP" sz="15100" spc="-1" strike="noStrike">
                <a:latin typeface="Arial"/>
              </a:rPr>
              <a:t>レベル目のアウトライン</a:t>
            </a:r>
            <a:endParaRPr b="0" lang="en-US" sz="15100" spc="-1" strike="noStrike">
              <a:latin typeface="Arial"/>
            </a:endParaRPr>
          </a:p>
          <a:p>
            <a:pPr lvl="5" marL="2592000" indent="-216000">
              <a:spcBef>
                <a:spcPts val="2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100" spc="-1" strike="noStrike">
                <a:latin typeface="Arial"/>
              </a:rPr>
              <a:t>6</a:t>
            </a:r>
            <a:r>
              <a:rPr b="0" lang="ja-JP" sz="15100" spc="-1" strike="noStrike">
                <a:latin typeface="Arial"/>
              </a:rPr>
              <a:t>レベル目のアウトライン</a:t>
            </a:r>
            <a:endParaRPr b="0" lang="en-US" sz="15100" spc="-1" strike="noStrike">
              <a:latin typeface="Arial"/>
            </a:endParaRPr>
          </a:p>
          <a:p>
            <a:pPr lvl="6" marL="3024000" indent="-216000">
              <a:spcBef>
                <a:spcPts val="2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100" spc="-1" strike="noStrike">
                <a:latin typeface="Arial"/>
              </a:rPr>
              <a:t>7</a:t>
            </a:r>
            <a:r>
              <a:rPr b="0" lang="ja-JP" sz="15100" spc="-1" strike="noStrike">
                <a:latin typeface="Arial"/>
              </a:rPr>
              <a:t>レベル目のアウトライン</a:t>
            </a:r>
            <a:endParaRPr b="0" lang="en-US" sz="151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1513440" y="38993040"/>
            <a:ext cx="7053120" cy="294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US" sz="1400" spc="-1" strike="noStrike">
                <a:latin typeface="Noto Serif CJK JP"/>
              </a:defRPr>
            </a:lvl1pPr>
          </a:lstStyle>
          <a:p>
            <a:r>
              <a:rPr b="0" lang="en-US" sz="1400" spc="-1" strike="noStrike">
                <a:latin typeface="Noto Serif CJK JP"/>
              </a:rPr>
              <a:t>&lt;日付/時刻&gt;</a:t>
            </a:r>
            <a:endParaRPr b="0" lang="en-US" sz="1400" spc="-1" strike="noStrike">
              <a:latin typeface="Noto Serif CJK JP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10353960" y="38993040"/>
            <a:ext cx="9596520" cy="294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US" sz="1400" spc="-1" strike="noStrike">
                <a:latin typeface="Noto Serif CJK JP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Noto Serif CJK JP"/>
              </a:rPr>
              <a:t>&lt;フッター&gt;</a:t>
            </a:r>
            <a:endParaRPr b="0" lang="en-US" sz="1400" spc="-1" strike="noStrike">
              <a:latin typeface="Noto Serif CJK JP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21707640" y="38993040"/>
            <a:ext cx="7053120" cy="294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US" sz="1400" spc="-1" strike="noStrike">
                <a:latin typeface="Noto Serif CJK JP"/>
              </a:defRPr>
            </a:lvl1pPr>
          </a:lstStyle>
          <a:p>
            <a:pPr algn="r">
              <a:buNone/>
            </a:pPr>
            <a:fld id="{9CAE848A-42DB-4CC0-9E92-C8DA56A488B9}" type="slidenum">
              <a:rPr b="0" lang="en-US" sz="1400" spc="-1" strike="noStrike">
                <a:latin typeface="Noto Serif CJK JP"/>
              </a:rPr>
              <a:t>&lt;番号&gt;</a:t>
            </a:fld>
            <a:endParaRPr b="0" lang="en-US" sz="1400" spc="-1" strike="noStrike">
              <a:latin typeface="Noto Serif CJK JP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 rot="5400000">
            <a:off x="-4104360" y="7415280"/>
            <a:ext cx="38700000" cy="28188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2023-07-21T11:34:53Z</dcterms:created>
  <dc:creator/>
  <dc:description/>
  <dc:language>ja-JP</dc:language>
  <cp:lastModifiedBy/>
  <dcterms:modified xsi:type="dcterms:W3CDTF">2023-07-21T11:37:42Z</dcterms:modified>
  <cp:revision>1</cp:revision>
  <dc:subject/>
  <dc:title/>
</cp:coreProperties>
</file>