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A268DA0-F308-4691-BE80-94B5334849B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CE049E6-082E-4EDB-8CDF-0E7F0C91C0B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A5451B7-BA63-4098-BE5B-85B3807D1BE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9AC5439-9880-4776-9672-A16199ED4C8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254C3F6-590A-4204-9692-B2FBAEA0740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49CEAD5-5328-4E69-92AF-00ED9A986DC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CFE36A8-7F52-4120-9E5D-2F7EC7B33E2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DEF17B1-3FE4-46CD-9100-9421FF349D4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A5F9887-440C-4B6C-B2C7-76DACD1CF6D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3CE1F13-54B2-40CD-A470-60955EBBECD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4CF87F0-70BB-4231-B1D9-A9BA75003E8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15FAAAF-E5A1-4AD1-949D-CDD984031FE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585160" y="9739800"/>
            <a:ext cx="2395440" cy="735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400" spc="-1" strike="noStrike">
                <a:latin typeface="Noto Serif CJK JP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latin typeface="Noto Serif CJK JP"/>
              </a:rPr>
              <a:t>&lt;フッター&gt;</a:t>
            </a:r>
            <a:endParaRPr b="0" lang="en-US" sz="1400" spc="-1" strike="noStrike">
              <a:latin typeface="Noto Serif CJK JP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5420160" y="9739800"/>
            <a:ext cx="1760400" cy="735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latin typeface="Noto Serif CJK JP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DA29806-3534-4D10-8158-FE2722CC4183}" type="slidenum">
              <a:rPr b="0" lang="en-US" sz="1400" spc="-1" strike="noStrike">
                <a:latin typeface="Noto Serif CJK JP"/>
              </a:rPr>
              <a:t>&lt;番号&gt;</a:t>
            </a:fld>
            <a:endParaRPr b="0" lang="en-US" sz="1400" spc="-1" strike="noStrike">
              <a:latin typeface="Noto Serif CJK JP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378000" y="9739800"/>
            <a:ext cx="1760400" cy="735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Noto Serif CJK JP"/>
              </a:defRPr>
            </a:lvl1pPr>
          </a:lstStyle>
          <a:p>
            <a:r>
              <a:rPr b="0" lang="en-US" sz="1400" spc="-1" strike="noStrike">
                <a:latin typeface="Noto Serif CJK JP"/>
              </a:rPr>
              <a:t>&lt;日付/時刻&gt;</a:t>
            </a:r>
            <a:endParaRPr b="0" lang="en-US" sz="1400" spc="-1" strike="noStrike">
              <a:latin typeface="Noto Serif CJK JP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ja-JP" sz="4400" spc="-1" strike="noStrike">
                <a:latin typeface="Arial"/>
              </a:rPr>
              <a:t>クリックしてタイトルテキストを編集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3200" spc="-1" strike="noStrike">
                <a:latin typeface="Arial"/>
              </a:rPr>
              <a:t>クリックしてアウトラインのテキストを編集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2</a:t>
            </a:r>
            <a:r>
              <a:rPr b="0" lang="ja-JP" sz="2800" spc="-1" strike="noStrike">
                <a:latin typeface="Arial"/>
              </a:rPr>
              <a:t>レベル目のアウトライン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3</a:t>
            </a:r>
            <a:r>
              <a:rPr b="0" lang="ja-JP" sz="2400" spc="-1" strike="noStrike">
                <a:latin typeface="Arial"/>
              </a:rPr>
              <a:t>レベル目のアウトライン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4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5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6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7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183960" y="463320"/>
            <a:ext cx="7195680" cy="4036320"/>
          </a:xfrm>
          <a:prstGeom prst="rect">
            <a:avLst/>
          </a:prstGeom>
          <a:ln w="0">
            <a:noFill/>
          </a:ln>
        </p:spPr>
      </p:pic>
      <p:pic>
        <p:nvPicPr>
          <p:cNvPr id="42" name="" descr=""/>
          <p:cNvPicPr/>
          <p:nvPr/>
        </p:nvPicPr>
        <p:blipFill>
          <a:blip r:embed="rId2"/>
          <a:stretch/>
        </p:blipFill>
        <p:spPr>
          <a:xfrm>
            <a:off x="180000" y="4680000"/>
            <a:ext cx="7082640" cy="3959280"/>
          </a:xfrm>
          <a:prstGeom prst="rect">
            <a:avLst/>
          </a:prstGeom>
          <a:ln w="0">
            <a:noFill/>
          </a:ln>
        </p:spPr>
      </p:pic>
      <p:pic>
        <p:nvPicPr>
          <p:cNvPr id="43" name="" descr=""/>
          <p:cNvPicPr/>
          <p:nvPr/>
        </p:nvPicPr>
        <p:blipFill>
          <a:blip r:embed="rId3"/>
          <a:stretch/>
        </p:blipFill>
        <p:spPr>
          <a:xfrm>
            <a:off x="1464480" y="8963280"/>
            <a:ext cx="4655520" cy="936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2023-07-13T12:24:41Z</dcterms:created>
  <dc:creator/>
  <dc:description/>
  <dc:language>ja-JP</dc:language>
  <cp:lastModifiedBy/>
  <dcterms:modified xsi:type="dcterms:W3CDTF">2023-07-20T08:21:13Z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