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presProps.xml" ContentType="application/vnd.openxmlformats-officedocument.presentationml.presProps+xml"/>
  <Override PartName="/ppt/slides/_rels/slide1.xml.rels" ContentType="application/vnd.openxmlformats-package.relationships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30275213" cy="42803763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2EA5E56-B3E8-4903-87A1-96AA9AB344F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13440" y="1706040"/>
            <a:ext cx="27247320" cy="714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321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1513440" y="10014120"/>
            <a:ext cx="27247320" cy="118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1513440" y="22980240"/>
            <a:ext cx="27247320" cy="118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76AEAC4-52E8-42B4-B6A7-0F70E32F518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13440" y="1706040"/>
            <a:ext cx="27247320" cy="714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321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1513440" y="10014120"/>
            <a:ext cx="13296600" cy="118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15475320" y="10014120"/>
            <a:ext cx="13296600" cy="118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1513440" y="22980240"/>
            <a:ext cx="13296600" cy="118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15475320" y="22980240"/>
            <a:ext cx="13296600" cy="118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7FF484F-59BB-4807-9633-C196940934D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13440" y="1706040"/>
            <a:ext cx="27247320" cy="714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321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1513440" y="10014120"/>
            <a:ext cx="8773560" cy="118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10726200" y="10014120"/>
            <a:ext cx="8773560" cy="118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9938600" y="10014120"/>
            <a:ext cx="8773560" cy="118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1513440" y="22980240"/>
            <a:ext cx="8773560" cy="118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10726200" y="22980240"/>
            <a:ext cx="8773560" cy="118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9938600" y="22980240"/>
            <a:ext cx="8773560" cy="118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2B9ECAD-1769-47A3-A25F-F88B9B5E870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13440" y="1706040"/>
            <a:ext cx="27247320" cy="714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321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513440" y="10014120"/>
            <a:ext cx="27247320" cy="248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3B0DC6E-99CB-450F-A3AE-D0082C76A10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13440" y="1706040"/>
            <a:ext cx="27247320" cy="714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321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1513440" y="10014120"/>
            <a:ext cx="27247320" cy="248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A503316-3738-4387-9316-EF4A990DF86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13440" y="1706040"/>
            <a:ext cx="27247320" cy="714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321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1513440" y="10014120"/>
            <a:ext cx="13296600" cy="248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15475320" y="10014120"/>
            <a:ext cx="13296600" cy="248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4C282C5-8162-4B0A-8467-09BDFBCCB23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13440" y="1706040"/>
            <a:ext cx="27247320" cy="714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321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BA903A0-841B-411B-B3D7-1CFC895716D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13440" y="1706040"/>
            <a:ext cx="27247320" cy="3312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7E37A89-D420-493A-88D1-2FC250652FA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13440" y="1706040"/>
            <a:ext cx="27247320" cy="714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321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1513440" y="10014120"/>
            <a:ext cx="13296600" cy="118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15475320" y="10014120"/>
            <a:ext cx="13296600" cy="248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1513440" y="22980240"/>
            <a:ext cx="13296600" cy="118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6F7FEB4-973E-4D35-8D2B-47B4A6F2514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13440" y="1706040"/>
            <a:ext cx="27247320" cy="714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321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1513440" y="10014120"/>
            <a:ext cx="13296600" cy="248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15475320" y="10014120"/>
            <a:ext cx="13296600" cy="118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15475320" y="22980240"/>
            <a:ext cx="13296600" cy="118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EB2FD78-E302-450E-A70A-2A663045161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13440" y="1706040"/>
            <a:ext cx="27247320" cy="714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321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1513440" y="10014120"/>
            <a:ext cx="13296600" cy="118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15475320" y="10014120"/>
            <a:ext cx="13296600" cy="118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1513440" y="22980240"/>
            <a:ext cx="27247320" cy="118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416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1BF0989-C73F-4A37-B31F-2BB9DF4F4F5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13440" y="1706040"/>
            <a:ext cx="27247320" cy="714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ja-JP" sz="33210" spc="-1" strike="noStrike">
                <a:latin typeface="Arial"/>
              </a:rPr>
              <a:t>クリックしてタイトルテキストを編</a:t>
            </a:r>
            <a:r>
              <a:rPr b="0" lang="ja-JP" sz="33210" spc="-1" strike="noStrike">
                <a:latin typeface="Arial"/>
              </a:rPr>
              <a:t>集</a:t>
            </a:r>
            <a:endParaRPr b="0" lang="en-US" sz="3321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513440" y="10014120"/>
            <a:ext cx="27247320" cy="248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9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ja-JP" sz="24160" spc="-1" strike="noStrike">
                <a:latin typeface="Arial"/>
              </a:rPr>
              <a:t>クリックしてアウトラインのテキストを編集</a:t>
            </a:r>
            <a:endParaRPr b="0" lang="en-US" sz="24160" spc="-1" strike="noStrike">
              <a:latin typeface="Arial"/>
            </a:endParaRPr>
          </a:p>
          <a:p>
            <a:pPr lvl="1" marL="864000" indent="-324000">
              <a:spcBef>
                <a:spcPts val="855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140" spc="-1" strike="noStrike">
                <a:latin typeface="Arial"/>
              </a:rPr>
              <a:t>2</a:t>
            </a:r>
            <a:r>
              <a:rPr b="0" lang="ja-JP" sz="21140" spc="-1" strike="noStrike">
                <a:latin typeface="Arial"/>
              </a:rPr>
              <a:t>レベル目のアウトライン</a:t>
            </a:r>
            <a:endParaRPr b="0" lang="en-US" sz="21140" spc="-1" strike="noStrike">
              <a:latin typeface="Arial"/>
            </a:endParaRPr>
          </a:p>
          <a:p>
            <a:pPr lvl="2" marL="1296000" indent="-288000">
              <a:spcBef>
                <a:spcPts val="641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120" spc="-1" strike="noStrike">
                <a:latin typeface="Arial"/>
              </a:rPr>
              <a:t>3</a:t>
            </a:r>
            <a:r>
              <a:rPr b="0" lang="ja-JP" sz="18120" spc="-1" strike="noStrike">
                <a:latin typeface="Arial"/>
              </a:rPr>
              <a:t>レベル目のアウトライン</a:t>
            </a:r>
            <a:endParaRPr b="0" lang="en-US" sz="18120" spc="-1" strike="noStrike">
              <a:latin typeface="Arial"/>
            </a:endParaRPr>
          </a:p>
          <a:p>
            <a:pPr lvl="3" marL="1728000" indent="-216000">
              <a:spcBef>
                <a:spcPts val="427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100" spc="-1" strike="noStrike">
                <a:latin typeface="Arial"/>
              </a:rPr>
              <a:t>4</a:t>
            </a:r>
            <a:r>
              <a:rPr b="0" lang="ja-JP" sz="15100" spc="-1" strike="noStrike">
                <a:latin typeface="Arial"/>
              </a:rPr>
              <a:t>レベル目のアウトライン</a:t>
            </a:r>
            <a:endParaRPr b="0" lang="en-US" sz="15100" spc="-1" strike="noStrike">
              <a:latin typeface="Arial"/>
            </a:endParaRPr>
          </a:p>
          <a:p>
            <a:pPr lvl="4" marL="2160000" indent="-216000">
              <a:spcBef>
                <a:spcPts val="2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100" spc="-1" strike="noStrike">
                <a:latin typeface="Arial"/>
              </a:rPr>
              <a:t>5</a:t>
            </a:r>
            <a:r>
              <a:rPr b="0" lang="ja-JP" sz="15100" spc="-1" strike="noStrike">
                <a:latin typeface="Arial"/>
              </a:rPr>
              <a:t>レベル目のアウトライン</a:t>
            </a:r>
            <a:endParaRPr b="0" lang="en-US" sz="15100" spc="-1" strike="noStrike">
              <a:latin typeface="Arial"/>
            </a:endParaRPr>
          </a:p>
          <a:p>
            <a:pPr lvl="5" marL="2592000" indent="-216000">
              <a:spcBef>
                <a:spcPts val="2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100" spc="-1" strike="noStrike">
                <a:latin typeface="Arial"/>
              </a:rPr>
              <a:t>6</a:t>
            </a:r>
            <a:r>
              <a:rPr b="0" lang="ja-JP" sz="15100" spc="-1" strike="noStrike">
                <a:latin typeface="Arial"/>
              </a:rPr>
              <a:t>レベル目のアウトライン</a:t>
            </a:r>
            <a:endParaRPr b="0" lang="en-US" sz="15100" spc="-1" strike="noStrike">
              <a:latin typeface="Arial"/>
            </a:endParaRPr>
          </a:p>
          <a:p>
            <a:pPr lvl="6" marL="3024000" indent="-216000">
              <a:spcBef>
                <a:spcPts val="2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100" spc="-1" strike="noStrike">
                <a:latin typeface="Arial"/>
              </a:rPr>
              <a:t>7</a:t>
            </a:r>
            <a:r>
              <a:rPr b="0" lang="ja-JP" sz="15100" spc="-1" strike="noStrike">
                <a:latin typeface="Arial"/>
              </a:rPr>
              <a:t>レベル目のアウトライン</a:t>
            </a:r>
            <a:endParaRPr b="0" lang="en-US" sz="151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1513440" y="38993040"/>
            <a:ext cx="7053120" cy="294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US" sz="1400" spc="-1" strike="noStrike">
                <a:latin typeface="Noto Serif CJK JP"/>
              </a:defRPr>
            </a:lvl1pPr>
          </a:lstStyle>
          <a:p>
            <a:r>
              <a:rPr b="0" lang="en-US" sz="1400" spc="-1" strike="noStrike">
                <a:latin typeface="Noto Serif CJK JP"/>
              </a:rPr>
              <a:t>&lt;日付/時刻&gt;</a:t>
            </a:r>
            <a:endParaRPr b="0" lang="en-US" sz="1400" spc="-1" strike="noStrike">
              <a:latin typeface="Noto Serif CJK JP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10353960" y="38993040"/>
            <a:ext cx="9596520" cy="294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US" sz="1400" spc="-1" strike="noStrike">
                <a:latin typeface="Noto Serif CJK JP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Noto Serif CJK JP"/>
              </a:rPr>
              <a:t>&lt;フッター&gt;</a:t>
            </a:r>
            <a:endParaRPr b="0" lang="en-US" sz="1400" spc="-1" strike="noStrike">
              <a:latin typeface="Noto Serif CJK JP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21707640" y="38993040"/>
            <a:ext cx="7053120" cy="294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US" sz="1400" spc="-1" strike="noStrike">
                <a:latin typeface="Noto Serif CJK JP"/>
              </a:defRPr>
            </a:lvl1pPr>
          </a:lstStyle>
          <a:p>
            <a:pPr algn="r">
              <a:buNone/>
            </a:pPr>
            <a:fld id="{87DC0875-DF0F-4CB3-9EF0-12B62092448B}" type="slidenum">
              <a:rPr b="0" lang="en-US" sz="1400" spc="-1" strike="noStrike">
                <a:latin typeface="Noto Serif CJK JP"/>
              </a:rPr>
              <a:t>&lt;番号&gt;</a:t>
            </a:fld>
            <a:endParaRPr b="0" lang="en-US" sz="1400" spc="-1" strike="noStrike">
              <a:latin typeface="Noto Serif CJK JP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720000" y="2160000"/>
            <a:ext cx="28800000" cy="16087680"/>
          </a:xfrm>
          <a:prstGeom prst="rect">
            <a:avLst/>
          </a:prstGeom>
          <a:ln w="0">
            <a:noFill/>
          </a:ln>
        </p:spPr>
      </p:pic>
      <p:pic>
        <p:nvPicPr>
          <p:cNvPr id="42" name="" descr=""/>
          <p:cNvPicPr/>
          <p:nvPr/>
        </p:nvPicPr>
        <p:blipFill>
          <a:blip r:embed="rId2"/>
          <a:stretch/>
        </p:blipFill>
        <p:spPr>
          <a:xfrm>
            <a:off x="720000" y="19440000"/>
            <a:ext cx="28800000" cy="15701400"/>
          </a:xfrm>
          <a:prstGeom prst="rect">
            <a:avLst/>
          </a:prstGeom>
          <a:ln w="0">
            <a:noFill/>
          </a:ln>
        </p:spPr>
      </p:pic>
      <p:pic>
        <p:nvPicPr>
          <p:cNvPr id="43" name="" descr=""/>
          <p:cNvPicPr/>
          <p:nvPr/>
        </p:nvPicPr>
        <p:blipFill>
          <a:blip r:embed="rId3"/>
          <a:stretch/>
        </p:blipFill>
        <p:spPr>
          <a:xfrm>
            <a:off x="3780000" y="36180000"/>
            <a:ext cx="23265720" cy="4653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2023-07-21T11:30:00Z</dcterms:created>
  <dc:creator/>
  <dc:description/>
  <dc:language>ja-JP</dc:language>
  <cp:lastModifiedBy/>
  <dcterms:modified xsi:type="dcterms:W3CDTF">2023-07-21T11:33:53Z</dcterms:modified>
  <cp:revision>1</cp:revision>
  <dc:subject/>
  <dc:title/>
</cp:coreProperties>
</file>