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849C873-AAF3-4FE6-829F-487BC2BDBCB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E14FFB2-67BB-4480-B84C-D94268714A5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D77BF82-F942-468E-8CE9-77BC22CD139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193335B-ACE3-4880-AA4F-6BE7B5A6FC4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CD647FC-7248-45EE-9233-56D7650B69D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B67F134-79B5-402F-BF54-E15B8987A5F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ECD992C-7C50-4306-A2FA-B91B2E60BF6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5F331AA-CA9E-4A6F-B39A-FEC63B0E1FE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7D620E0-E047-4686-AF00-C54CF5FEAEA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7BB540D-296F-41AC-933F-7FE0C4A4D6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14FAF1A-5F7F-4C1B-A38C-90B8219A9BE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44866AA-9AE8-4C10-AA5B-736E7F6ACA5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585160" y="9739800"/>
            <a:ext cx="2395800" cy="73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400" spc="-1" strike="noStrike">
                <a:latin typeface="Noto Serif CJK JP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latin typeface="Noto Serif CJK JP"/>
              </a:rPr>
              <a:t>&lt;フッター&gt;</a:t>
            </a:r>
            <a:endParaRPr b="0" lang="en-US" sz="1400" spc="-1" strike="noStrike">
              <a:latin typeface="Noto Serif CJK JP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5420160" y="9739800"/>
            <a:ext cx="1760760" cy="73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latin typeface="Noto Serif CJK JP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05A63BD-6C4D-44B3-8DB6-FB82DFF127DD}" type="slidenum">
              <a:rPr b="0" lang="en-US" sz="1400" spc="-1" strike="noStrike">
                <a:latin typeface="Noto Serif CJK JP"/>
              </a:rPr>
              <a:t>&lt;番号&gt;</a:t>
            </a:fld>
            <a:endParaRPr b="0" lang="en-US" sz="1400" spc="-1" strike="noStrike">
              <a:latin typeface="Noto Serif CJK JP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378000" y="9739800"/>
            <a:ext cx="1760760" cy="73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Noto Serif CJK JP"/>
              </a:defRPr>
            </a:lvl1pPr>
          </a:lstStyle>
          <a:p>
            <a:r>
              <a:rPr b="0" lang="en-US" sz="1400" spc="-1" strike="noStrike">
                <a:latin typeface="Noto Serif CJK JP"/>
              </a:rPr>
              <a:t>&lt;日付/時刻&gt;</a:t>
            </a:r>
            <a:endParaRPr b="0" lang="en-US" sz="1400" spc="-1" strike="noStrike">
              <a:latin typeface="Noto Serif CJK JP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ja-JP" sz="4400" spc="-1" strike="noStrike">
                <a:latin typeface="Arial"/>
              </a:rPr>
              <a:t>クリックしてタイトルテキストを編集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3200" spc="-1" strike="noStrike">
                <a:latin typeface="Arial"/>
              </a:rPr>
              <a:t>クリックしてアウトラインのテキストを編集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2</a:t>
            </a:r>
            <a:r>
              <a:rPr b="0" lang="ja-JP" sz="2800" spc="-1" strike="noStrike">
                <a:latin typeface="Arial"/>
              </a:rPr>
              <a:t>レベル目のアウトライン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3</a:t>
            </a:r>
            <a:r>
              <a:rPr b="0" lang="ja-JP" sz="2400" spc="-1" strike="noStrike">
                <a:latin typeface="Arial"/>
              </a:rPr>
              <a:t>レベル目のアウトライン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4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5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6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7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378000" y="178200"/>
            <a:ext cx="6969960" cy="9093240"/>
          </a:xfrm>
          <a:prstGeom prst="rect">
            <a:avLst/>
          </a:prstGeom>
          <a:ln w="0">
            <a:noFill/>
          </a:ln>
        </p:spPr>
      </p:pic>
      <p:pic>
        <p:nvPicPr>
          <p:cNvPr id="42" name="" descr=""/>
          <p:cNvPicPr/>
          <p:nvPr/>
        </p:nvPicPr>
        <p:blipFill>
          <a:blip r:embed="rId2"/>
          <a:stretch/>
        </p:blipFill>
        <p:spPr>
          <a:xfrm>
            <a:off x="1620000" y="9000000"/>
            <a:ext cx="4115520" cy="828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2023-07-13T12:13:27Z</dcterms:created>
  <dc:creator/>
  <dc:description/>
  <dc:language>ja-JP</dc:language>
  <cp:lastModifiedBy/>
  <dcterms:modified xsi:type="dcterms:W3CDTF">2023-07-20T08:19:15Z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