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png" ContentType="image/png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30275213" cy="42803763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380CCA-A47F-461E-BFC7-BED219A9E87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513440" y="10015920"/>
            <a:ext cx="2724732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1513440" y="22982760"/>
            <a:ext cx="2724732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50C218-4D0E-4D66-B868-1C4050EEED9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513440" y="10015920"/>
            <a:ext cx="1329660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5475320" y="10015920"/>
            <a:ext cx="1329660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1513440" y="22982760"/>
            <a:ext cx="1329660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15475320" y="22982760"/>
            <a:ext cx="1329660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657DDE-B316-4503-BAA2-D72AAE5A94B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513440" y="10015920"/>
            <a:ext cx="877356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10726200" y="10015920"/>
            <a:ext cx="877356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19938600" y="10015920"/>
            <a:ext cx="877356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1513440" y="22982760"/>
            <a:ext cx="877356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10726200" y="22982760"/>
            <a:ext cx="877356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19938600" y="22982760"/>
            <a:ext cx="877356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D93D33-F498-49BD-95C0-8A356B1F481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513440" y="10015920"/>
            <a:ext cx="27247320" cy="2482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5CCA55-5078-4C71-926F-9B9DA60D01E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513440" y="10015920"/>
            <a:ext cx="27247320" cy="2482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A190B5C-CEFB-4FAA-A146-B32C36269D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513440" y="10015920"/>
            <a:ext cx="13296600" cy="2482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15475320" y="10015920"/>
            <a:ext cx="13296600" cy="2482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ADF8D2-BF89-4D8B-8C46-586F844A6CF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3C73FDA-F552-4533-BA35-C0C95CB8F07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513440" y="1707840"/>
            <a:ext cx="27247320" cy="3313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99F4DD7-EC72-44BA-8D29-A4934A4A78A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513440" y="10015920"/>
            <a:ext cx="1329660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15475320" y="10015920"/>
            <a:ext cx="13296600" cy="2482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1513440" y="22982760"/>
            <a:ext cx="1329660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007B5C-B7C5-41EC-9C88-53E031200B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1513440" y="10015920"/>
            <a:ext cx="13296600" cy="2482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15475320" y="10015920"/>
            <a:ext cx="1329660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15475320" y="22982760"/>
            <a:ext cx="1329660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37C5CB-2FB8-4090-A8E6-CA3947A94FB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513440" y="1707840"/>
            <a:ext cx="27247320" cy="714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513440" y="10015920"/>
            <a:ext cx="1329660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15475320" y="10015920"/>
            <a:ext cx="1329660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1513440" y="22982760"/>
            <a:ext cx="27247320" cy="118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541936-5C2C-46F4-9B93-28E31A4123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10353960" y="38993040"/>
            <a:ext cx="9596160" cy="294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Noto Serif CJK JP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Noto Serif CJK JP"/>
              </a:rPr>
              <a:t>&lt;フッター&gt;</a:t>
            </a:r>
            <a:endParaRPr b="0" lang="en-US" sz="1400" spc="-1" strike="noStrike">
              <a:latin typeface="Noto Serif CJK JP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21707640" y="38993040"/>
            <a:ext cx="7052760" cy="294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Noto Serif CJK JP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70740A3-155E-4FB6-8DD2-0750711353DD}" type="slidenum">
              <a:rPr b="0" lang="en-US" sz="1400" spc="-1" strike="noStrike">
                <a:latin typeface="Noto Serif CJK JP"/>
              </a:rPr>
              <a:t>&lt;番号&gt;</a:t>
            </a:fld>
            <a:endParaRPr b="0" lang="en-US" sz="1400" spc="-1" strike="noStrike">
              <a:latin typeface="Noto Serif CJK JP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1513440" y="38993040"/>
            <a:ext cx="7052760" cy="294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Noto Serif CJK JP"/>
              </a:defRPr>
            </a:lvl1pPr>
          </a:lstStyle>
          <a:p>
            <a:r>
              <a:rPr b="0" lang="en-US" sz="1400" spc="-1" strike="noStrike">
                <a:latin typeface="Noto Serif CJK JP"/>
              </a:rPr>
              <a:t>&lt;日付/時刻&gt;</a:t>
            </a:r>
            <a:endParaRPr b="0" lang="en-US" sz="1400" spc="-1" strike="noStrike">
              <a:latin typeface="Noto Serif CJK JP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 rot="5400000">
            <a:off x="-5914440" y="8974080"/>
            <a:ext cx="41324040" cy="2445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2023-07-21T10:48:27Z</dcterms:created>
  <dc:creator/>
  <dc:description/>
  <dc:language>ja-JP</dc:language>
  <cp:lastModifiedBy/>
  <dcterms:modified xsi:type="dcterms:W3CDTF">2023-07-21T11:16:23Z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