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57" r:id="rId3"/>
    <p:sldId id="258" r:id="rId4"/>
    <p:sldId id="259" r:id="rId5"/>
    <p:sldId id="260" r:id="rId6"/>
    <p:sldId id="261" r:id="rId7"/>
    <p:sldId id="262" r:id="rId8"/>
    <p:sldId id="284" r:id="rId9"/>
    <p:sldId id="282" r:id="rId10"/>
    <p:sldId id="264" r:id="rId11"/>
    <p:sldId id="290" r:id="rId12"/>
    <p:sldId id="297" r:id="rId13"/>
    <p:sldId id="287" r:id="rId14"/>
    <p:sldId id="296" r:id="rId15"/>
    <p:sldId id="286" r:id="rId16"/>
    <p:sldId id="285" r:id="rId17"/>
    <p:sldId id="288" r:id="rId18"/>
    <p:sldId id="298" r:id="rId19"/>
    <p:sldId id="289" r:id="rId20"/>
  </p:sldIdLst>
  <p:sldSz cx="10080625" cy="5670550"/>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E87CCA-00DC-4EDB-9AD1-6275BC358AC5}" v="598" dt="2025-02-23T08:21:40.914"/>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2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72398399639941"/>
          <c:y val="8.3492863833986783E-2"/>
          <c:w val="0.82498466418301242"/>
          <c:h val="0.74725657053677452"/>
        </c:manualLayout>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'[弾塑性　ノッチ.xlsx]Sheet1'!$D$2:$D$15</c:f>
              <c:numCache>
                <c:formatCode>General</c:formatCode>
                <c:ptCount val="14"/>
                <c:pt idx="0">
                  <c:v>0</c:v>
                </c:pt>
                <c:pt idx="1">
                  <c:v>0.05</c:v>
                </c:pt>
                <c:pt idx="2">
                  <c:v>0.1</c:v>
                </c:pt>
                <c:pt idx="3">
                  <c:v>0.14285714285714285</c:v>
                </c:pt>
                <c:pt idx="4">
                  <c:v>0.17857142857142858</c:v>
                </c:pt>
                <c:pt idx="5">
                  <c:v>0.21428571428571427</c:v>
                </c:pt>
                <c:pt idx="6">
                  <c:v>0.25</c:v>
                </c:pt>
                <c:pt idx="7">
                  <c:v>0.2857142857142857</c:v>
                </c:pt>
                <c:pt idx="8">
                  <c:v>0.32142857142857145</c:v>
                </c:pt>
                <c:pt idx="9">
                  <c:v>0.35714285714285715</c:v>
                </c:pt>
                <c:pt idx="10">
                  <c:v>0.39285714285714285</c:v>
                </c:pt>
                <c:pt idx="11">
                  <c:v>0.42857142857142855</c:v>
                </c:pt>
                <c:pt idx="12">
                  <c:v>0.4642857142857143</c:v>
                </c:pt>
                <c:pt idx="13">
                  <c:v>0.5</c:v>
                </c:pt>
              </c:numCache>
            </c:numRef>
          </c:xVal>
          <c:yVal>
            <c:numRef>
              <c:f>'[弾塑性　ノッチ.xlsx]Sheet1'!$I$2:$I$15</c:f>
              <c:numCache>
                <c:formatCode>General</c:formatCode>
                <c:ptCount val="14"/>
                <c:pt idx="0">
                  <c:v>1</c:v>
                </c:pt>
                <c:pt idx="1">
                  <c:v>0.99913494809688586</c:v>
                </c:pt>
                <c:pt idx="2">
                  <c:v>0.9982698961937716</c:v>
                </c:pt>
                <c:pt idx="3">
                  <c:v>0.98702422145328716</c:v>
                </c:pt>
                <c:pt idx="4">
                  <c:v>0.96020761245674735</c:v>
                </c:pt>
                <c:pt idx="5">
                  <c:v>0.92733564013840819</c:v>
                </c:pt>
                <c:pt idx="6">
                  <c:v>0.89532871972318329</c:v>
                </c:pt>
                <c:pt idx="7">
                  <c:v>0.76211072664359858</c:v>
                </c:pt>
                <c:pt idx="8">
                  <c:v>0.66868512110726641</c:v>
                </c:pt>
                <c:pt idx="9">
                  <c:v>0.60034602076124566</c:v>
                </c:pt>
                <c:pt idx="10">
                  <c:v>0.56228373702422141</c:v>
                </c:pt>
                <c:pt idx="11">
                  <c:v>0.46020761245674741</c:v>
                </c:pt>
                <c:pt idx="12">
                  <c:v>0.33737024221453282</c:v>
                </c:pt>
                <c:pt idx="13">
                  <c:v>0.30622837370242212</c:v>
                </c:pt>
              </c:numCache>
            </c:numRef>
          </c:yVal>
          <c:smooth val="0"/>
          <c:extLst>
            <c:ext xmlns:c16="http://schemas.microsoft.com/office/drawing/2014/chart" uri="{C3380CC4-5D6E-409C-BE32-E72D297353CC}">
              <c16:uniqueId val="{00000000-0756-45DF-8E6A-E5B8AD873B67}"/>
            </c:ext>
          </c:extLst>
        </c:ser>
        <c:dLbls>
          <c:showLegendKey val="0"/>
          <c:showVal val="0"/>
          <c:showCatName val="0"/>
          <c:showSerName val="0"/>
          <c:showPercent val="0"/>
          <c:showBubbleSize val="0"/>
        </c:dLbls>
        <c:axId val="468732927"/>
        <c:axId val="474083855"/>
      </c:scatterChart>
      <c:valAx>
        <c:axId val="468732927"/>
        <c:scaling>
          <c:orientation val="minMax"/>
          <c:max val="0.5"/>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r>
                  <a:rPr lang="ja-JP" altLang="en-US" sz="1300" baseline="0"/>
                  <a:t>ノッチ深さ</a:t>
                </a:r>
                <a:r>
                  <a:rPr lang="en-US" altLang="ja-JP" sz="1300" baseline="0"/>
                  <a:t>/</a:t>
                </a:r>
                <a:r>
                  <a:rPr lang="ja-JP" altLang="en-US" sz="1300" baseline="0"/>
                  <a:t>直径</a:t>
                </a:r>
              </a:p>
            </c:rich>
          </c:tx>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474083855"/>
        <c:crosses val="autoZero"/>
        <c:crossBetween val="midCat"/>
      </c:valAx>
      <c:valAx>
        <c:axId val="474083855"/>
        <c:scaling>
          <c:orientation val="minMax"/>
          <c:max val="1"/>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r>
                  <a:rPr lang="ja-JP" altLang="en-US" sz="1300" baseline="0"/>
                  <a:t>降伏したときの荷重</a:t>
                </a:r>
                <a:r>
                  <a:rPr lang="en-US" altLang="ja-JP" sz="1300" baseline="0"/>
                  <a:t>/</a:t>
                </a:r>
                <a:r>
                  <a:rPr lang="ja-JP" altLang="en-US" sz="1300" baseline="0"/>
                  <a:t>健全時の荷重</a:t>
                </a:r>
              </a:p>
            </c:rich>
          </c:tx>
          <c:overlay val="0"/>
          <c:spPr>
            <a:noFill/>
            <a:ln>
              <a:noFill/>
            </a:ln>
            <a:effectLst/>
          </c:spPr>
          <c:txPr>
            <a:bodyPr rot="-54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468732927"/>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8FC2D1FA-5622-0EFA-DA0F-255298EFFB3D}"/>
              </a:ext>
            </a:extLst>
          </p:cNvPr>
          <p:cNvSpPr txBox="1">
            <a:spLocks noGrp="1"/>
          </p:cNvSpPr>
          <p:nvPr>
            <p:ph type="hdr" sz="quarter"/>
          </p:nvPr>
        </p:nvSpPr>
        <p:spPr>
          <a:xfrm>
            <a:off x="0" y="0"/>
            <a:ext cx="3280680" cy="534240"/>
          </a:xfrm>
          <a:prstGeom prst="rect">
            <a:avLst/>
          </a:prstGeom>
          <a:noFill/>
          <a:ln>
            <a:noFill/>
          </a:ln>
        </p:spPr>
        <p:txBody>
          <a:bodyPr vert="horz" wrap="none" lIns="90000" tIns="45000" rIns="90000" bIns="45000" anchorCtr="0" compatLnSpc="0">
            <a:noAutofit/>
          </a:bodyPr>
          <a:lstStyle/>
          <a:p>
            <a:pPr marL="0" marR="0" lvl="0" indent="0" rtl="0" hangingPunct="0">
              <a:lnSpc>
                <a:spcPct val="100000"/>
              </a:lnSpc>
              <a:spcBef>
                <a:spcPts val="0"/>
              </a:spcBef>
              <a:spcAft>
                <a:spcPts val="0"/>
              </a:spcAft>
              <a:buNone/>
              <a:tabLst/>
              <a:defRPr sz="1400"/>
            </a:pPr>
            <a:endParaRPr lang="en-US" sz="1400" b="0" i="0" u="none" strike="noStrike" kern="1200" cap="none">
              <a:ln>
                <a:noFill/>
              </a:ln>
              <a:latin typeface="Liberation Sans" pitchFamily="18"/>
              <a:ea typeface="Noto Sans CJK JP" pitchFamily="2"/>
              <a:cs typeface="TakaoPGothic" pitchFamily="2"/>
            </a:endParaRPr>
          </a:p>
        </p:txBody>
      </p:sp>
      <p:sp>
        <p:nvSpPr>
          <p:cNvPr id="3" name="日付プレースホルダー 2">
            <a:extLst>
              <a:ext uri="{FF2B5EF4-FFF2-40B4-BE49-F238E27FC236}">
                <a16:creationId xmlns:a16="http://schemas.microsoft.com/office/drawing/2014/main" id="{120A2EFA-4990-5508-2F2A-93BAF00A85FC}"/>
              </a:ext>
            </a:extLst>
          </p:cNvPr>
          <p:cNvSpPr txBox="1">
            <a:spLocks noGrp="1"/>
          </p:cNvSpPr>
          <p:nvPr>
            <p:ph type="dt" sz="quarter" idx="1"/>
          </p:nvPr>
        </p:nvSpPr>
        <p:spPr>
          <a:xfrm>
            <a:off x="4278960" y="0"/>
            <a:ext cx="3280680" cy="534240"/>
          </a:xfrm>
          <a:prstGeom prst="rect">
            <a:avLst/>
          </a:prstGeom>
          <a:noFill/>
          <a:ln>
            <a:noFill/>
          </a:ln>
        </p:spPr>
        <p:txBody>
          <a:bodyPr vert="horz" wrap="none" lIns="90000" tIns="45000" rIns="90000" bIns="45000" anchorCtr="0" compatLnSpc="0">
            <a:noAutofit/>
          </a:bodyPr>
          <a:lstStyle/>
          <a:p>
            <a:pPr marL="0" marR="0" lvl="0" indent="0" algn="r" rtl="0" hangingPunct="0">
              <a:lnSpc>
                <a:spcPct val="100000"/>
              </a:lnSpc>
              <a:spcBef>
                <a:spcPts val="0"/>
              </a:spcBef>
              <a:spcAft>
                <a:spcPts val="0"/>
              </a:spcAft>
              <a:buNone/>
              <a:tabLst/>
              <a:defRPr sz="1400"/>
            </a:pPr>
            <a:endParaRPr lang="en-US" sz="1400" b="0" i="0" u="none" strike="noStrike" kern="1200" cap="none">
              <a:ln>
                <a:noFill/>
              </a:ln>
              <a:latin typeface="Liberation Sans" pitchFamily="18"/>
              <a:ea typeface="Noto Sans CJK JP" pitchFamily="2"/>
              <a:cs typeface="TakaoPGothic" pitchFamily="2"/>
            </a:endParaRPr>
          </a:p>
        </p:txBody>
      </p:sp>
      <p:sp>
        <p:nvSpPr>
          <p:cNvPr id="4" name="フッター プレースホルダー 3">
            <a:extLst>
              <a:ext uri="{FF2B5EF4-FFF2-40B4-BE49-F238E27FC236}">
                <a16:creationId xmlns:a16="http://schemas.microsoft.com/office/drawing/2014/main" id="{FE82DBCC-D869-013B-E270-942C2BDB1B12}"/>
              </a:ext>
            </a:extLst>
          </p:cNvPr>
          <p:cNvSpPr txBox="1">
            <a:spLocks noGrp="1"/>
          </p:cNvSpPr>
          <p:nvPr>
            <p:ph type="ftr" sz="quarter" idx="2"/>
          </p:nvPr>
        </p:nvSpPr>
        <p:spPr>
          <a:xfrm>
            <a:off x="0" y="10157400"/>
            <a:ext cx="3280680" cy="534240"/>
          </a:xfrm>
          <a:prstGeom prst="rect">
            <a:avLst/>
          </a:prstGeom>
          <a:noFill/>
          <a:ln>
            <a:noFill/>
          </a:ln>
        </p:spPr>
        <p:txBody>
          <a:bodyPr vert="horz" wrap="none" lIns="90000" tIns="45000" rIns="90000" bIns="45000" anchor="b" anchorCtr="0" compatLnSpc="0">
            <a:noAutofit/>
          </a:bodyPr>
          <a:lstStyle/>
          <a:p>
            <a:pPr marL="0" marR="0" lvl="0" indent="0" rtl="0" hangingPunct="0">
              <a:lnSpc>
                <a:spcPct val="100000"/>
              </a:lnSpc>
              <a:spcBef>
                <a:spcPts val="0"/>
              </a:spcBef>
              <a:spcAft>
                <a:spcPts val="0"/>
              </a:spcAft>
              <a:buNone/>
              <a:tabLst/>
              <a:defRPr sz="1400"/>
            </a:pPr>
            <a:endParaRPr lang="en-US" sz="1400" b="0" i="0" u="none" strike="noStrike" kern="1200" cap="none">
              <a:ln>
                <a:noFill/>
              </a:ln>
              <a:latin typeface="Liberation Sans" pitchFamily="18"/>
              <a:ea typeface="Noto Sans CJK JP" pitchFamily="2"/>
              <a:cs typeface="TakaoPGothic" pitchFamily="2"/>
            </a:endParaRPr>
          </a:p>
        </p:txBody>
      </p:sp>
      <p:sp>
        <p:nvSpPr>
          <p:cNvPr id="5" name="スライド番号プレースホルダー 4">
            <a:extLst>
              <a:ext uri="{FF2B5EF4-FFF2-40B4-BE49-F238E27FC236}">
                <a16:creationId xmlns:a16="http://schemas.microsoft.com/office/drawing/2014/main" id="{9E096D0D-C9AC-E9DD-F818-F9B1AE98C306}"/>
              </a:ext>
            </a:extLst>
          </p:cNvPr>
          <p:cNvSpPr txBox="1">
            <a:spLocks noGrp="1"/>
          </p:cNvSpPr>
          <p:nvPr>
            <p:ph type="sldNum" sz="quarter" idx="3"/>
          </p:nvPr>
        </p:nvSpPr>
        <p:spPr>
          <a:xfrm>
            <a:off x="4278960" y="10157400"/>
            <a:ext cx="3280680" cy="534240"/>
          </a:xfrm>
          <a:prstGeom prst="rect">
            <a:avLst/>
          </a:prstGeom>
          <a:noFill/>
          <a:ln>
            <a:noFill/>
          </a:ln>
        </p:spPr>
        <p:txBody>
          <a:bodyPr vert="horz" wrap="none" lIns="90000" tIns="45000" rIns="90000" bIns="45000" anchor="b" anchorCtr="0" compatLnSpc="0">
            <a:noAutofit/>
          </a:bodyPr>
          <a:lstStyle/>
          <a:p>
            <a:pPr marL="0" marR="0" lvl="0" indent="0" algn="r" rtl="0" hangingPunct="0">
              <a:lnSpc>
                <a:spcPct val="100000"/>
              </a:lnSpc>
              <a:spcBef>
                <a:spcPts val="0"/>
              </a:spcBef>
              <a:spcAft>
                <a:spcPts val="0"/>
              </a:spcAft>
              <a:buNone/>
              <a:tabLst/>
              <a:defRPr sz="1400"/>
            </a:pPr>
            <a:fld id="{51AEA1D1-B747-443C-BAFF-ADA3C6D88235}" type="slidenum">
              <a:t>‹#›</a:t>
            </a:fld>
            <a:endParaRPr lang="en-US" sz="1400" b="0" i="0" u="none" strike="noStrike" kern="1200" cap="none">
              <a:ln>
                <a:noFill/>
              </a:ln>
              <a:latin typeface="Liberation Sans" pitchFamily="18"/>
              <a:ea typeface="Noto Sans CJK JP" pitchFamily="2"/>
              <a:cs typeface="TakaoPGothic" pitchFamily="2"/>
            </a:endParaRPr>
          </a:p>
        </p:txBody>
      </p:sp>
    </p:spTree>
    <p:extLst>
      <p:ext uri="{BB962C8B-B14F-4D97-AF65-F5344CB8AC3E}">
        <p14:creationId xmlns:p14="http://schemas.microsoft.com/office/powerpoint/2010/main" val="1285670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269871C-574E-769C-1047-F80B4B54813A}"/>
              </a:ext>
            </a:extLst>
          </p:cNvPr>
          <p:cNvSpPr>
            <a:spLocks noGrp="1" noRot="1" noChangeAspect="1"/>
          </p:cNvSpPr>
          <p:nvPr>
            <p:ph type="sldImg" idx="2"/>
          </p:nvPr>
        </p:nvSpPr>
        <p:spPr>
          <a:xfrm>
            <a:off x="216000" y="812520"/>
            <a:ext cx="7127279" cy="4008959"/>
          </a:xfrm>
          <a:prstGeom prst="rect">
            <a:avLst/>
          </a:prstGeom>
          <a:noFill/>
          <a:ln>
            <a:noFill/>
            <a:prstDash val="solid"/>
          </a:ln>
        </p:spPr>
      </p:sp>
      <p:sp>
        <p:nvSpPr>
          <p:cNvPr id="3" name="ノート プレースホルダー 2">
            <a:extLst>
              <a:ext uri="{FF2B5EF4-FFF2-40B4-BE49-F238E27FC236}">
                <a16:creationId xmlns:a16="http://schemas.microsoft.com/office/drawing/2014/main" id="{B7A6EF1B-E96D-8D84-A15C-7479B00AC8DD}"/>
              </a:ext>
            </a:extLst>
          </p:cNvPr>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en-US" altLang="ja-JP"/>
          </a:p>
        </p:txBody>
      </p:sp>
      <p:sp>
        <p:nvSpPr>
          <p:cNvPr id="4" name="ヘッダー プレースホルダー 3">
            <a:extLst>
              <a:ext uri="{FF2B5EF4-FFF2-40B4-BE49-F238E27FC236}">
                <a16:creationId xmlns:a16="http://schemas.microsoft.com/office/drawing/2014/main" id="{F789578A-B766-5437-48A2-994562658986}"/>
              </a:ext>
            </a:extLst>
          </p:cNvPr>
          <p:cNvSpPr txBox="1">
            <a:spLocks noGrp="1"/>
          </p:cNvSpPr>
          <p:nvPr>
            <p:ph type="hdr" sz="quarter"/>
          </p:nvPr>
        </p:nvSpPr>
        <p:spPr>
          <a:xfrm>
            <a:off x="0" y="0"/>
            <a:ext cx="3280680" cy="534240"/>
          </a:xfrm>
          <a:prstGeom prst="rect">
            <a:avLst/>
          </a:prstGeom>
          <a:noFill/>
          <a:ln>
            <a:noFill/>
          </a:ln>
        </p:spPr>
        <p:txBody>
          <a:bodyPr vert="horz" lIns="0" tIns="0" rIns="0" bIns="0" anchorCtr="0">
            <a:noAutofit/>
          </a:bodyPr>
          <a:lstStyle>
            <a:lvl1pPr lvl="0" rtl="0" hangingPunct="0">
              <a:buNone/>
              <a:tabLst/>
              <a:defRPr lang="en-US" sz="1400" kern="1200">
                <a:latin typeface="Liberation Serif" pitchFamily="18"/>
                <a:ea typeface="Noto Serif CJK JP" pitchFamily="2"/>
                <a:cs typeface="TakaoPGothic" pitchFamily="2"/>
              </a:defRPr>
            </a:lvl1pPr>
          </a:lstStyle>
          <a:p>
            <a:pPr lvl="0"/>
            <a:endParaRPr lang="en-US"/>
          </a:p>
        </p:txBody>
      </p:sp>
      <p:sp>
        <p:nvSpPr>
          <p:cNvPr id="5" name="日付プレースホルダー 4">
            <a:extLst>
              <a:ext uri="{FF2B5EF4-FFF2-40B4-BE49-F238E27FC236}">
                <a16:creationId xmlns:a16="http://schemas.microsoft.com/office/drawing/2014/main" id="{80F6DB91-C820-45B8-0EF9-25D27FAF0DB6}"/>
              </a:ext>
            </a:extLst>
          </p:cNvPr>
          <p:cNvSpPr txBox="1">
            <a:spLocks noGrp="1"/>
          </p:cNvSpPr>
          <p:nvPr>
            <p:ph type="dt" idx="1"/>
          </p:nvPr>
        </p:nvSpPr>
        <p:spPr>
          <a:xfrm>
            <a:off x="4278960" y="0"/>
            <a:ext cx="3280680" cy="534240"/>
          </a:xfrm>
          <a:prstGeom prst="rect">
            <a:avLst/>
          </a:prstGeom>
          <a:noFill/>
          <a:ln>
            <a:noFill/>
          </a:ln>
        </p:spPr>
        <p:txBody>
          <a:bodyPr vert="horz" lIns="0" tIns="0" rIns="0" bIns="0" anchorCtr="0">
            <a:noAutofit/>
          </a:bodyPr>
          <a:lstStyle>
            <a:lvl1pPr lvl="0" algn="r" rtl="0" hangingPunct="0">
              <a:buNone/>
              <a:tabLst/>
              <a:defRPr lang="en-US" sz="1400" kern="1200">
                <a:latin typeface="Liberation Serif" pitchFamily="18"/>
                <a:ea typeface="Noto Serif CJK JP" pitchFamily="2"/>
                <a:cs typeface="TakaoPGothic" pitchFamily="2"/>
              </a:defRPr>
            </a:lvl1pPr>
          </a:lstStyle>
          <a:p>
            <a:pPr lvl="0"/>
            <a:endParaRPr lang="en-US"/>
          </a:p>
        </p:txBody>
      </p:sp>
      <p:sp>
        <p:nvSpPr>
          <p:cNvPr id="6" name="フッター プレースホルダー 5">
            <a:extLst>
              <a:ext uri="{FF2B5EF4-FFF2-40B4-BE49-F238E27FC236}">
                <a16:creationId xmlns:a16="http://schemas.microsoft.com/office/drawing/2014/main" id="{67DC63DF-96C8-30BC-679B-7327014C54CB}"/>
              </a:ext>
            </a:extLst>
          </p:cNvPr>
          <p:cNvSpPr txBox="1">
            <a:spLocks noGrp="1"/>
          </p:cNvSpPr>
          <p:nvPr>
            <p:ph type="ftr" sz="quarter" idx="4"/>
          </p:nvPr>
        </p:nvSpPr>
        <p:spPr>
          <a:xfrm>
            <a:off x="0" y="10157400"/>
            <a:ext cx="3280680" cy="534240"/>
          </a:xfrm>
          <a:prstGeom prst="rect">
            <a:avLst/>
          </a:prstGeom>
          <a:noFill/>
          <a:ln>
            <a:noFill/>
          </a:ln>
        </p:spPr>
        <p:txBody>
          <a:bodyPr vert="horz" lIns="0" tIns="0" rIns="0" bIns="0" anchor="b" anchorCtr="0">
            <a:noAutofit/>
          </a:bodyPr>
          <a:lstStyle>
            <a:lvl1pPr lvl="0" rtl="0" hangingPunct="0">
              <a:buNone/>
              <a:tabLst/>
              <a:defRPr lang="en-US" sz="1400" kern="1200">
                <a:latin typeface="Liberation Serif" pitchFamily="18"/>
                <a:ea typeface="Noto Serif CJK JP" pitchFamily="2"/>
                <a:cs typeface="TakaoPGothic" pitchFamily="2"/>
              </a:defRPr>
            </a:lvl1pPr>
          </a:lstStyle>
          <a:p>
            <a:pPr lvl="0"/>
            <a:endParaRPr lang="en-US"/>
          </a:p>
        </p:txBody>
      </p:sp>
      <p:sp>
        <p:nvSpPr>
          <p:cNvPr id="7" name="スライド番号プレースホルダー 6">
            <a:extLst>
              <a:ext uri="{FF2B5EF4-FFF2-40B4-BE49-F238E27FC236}">
                <a16:creationId xmlns:a16="http://schemas.microsoft.com/office/drawing/2014/main" id="{01C51AD0-2F37-362A-0478-CB0B339F7085}"/>
              </a:ext>
            </a:extLst>
          </p:cNvPr>
          <p:cNvSpPr txBox="1">
            <a:spLocks noGrp="1"/>
          </p:cNvSpPr>
          <p:nvPr>
            <p:ph type="sldNum" sz="quarter" idx="5"/>
          </p:nvPr>
        </p:nvSpPr>
        <p:spPr>
          <a:xfrm>
            <a:off x="4278960" y="10157400"/>
            <a:ext cx="3280680" cy="534240"/>
          </a:xfrm>
          <a:prstGeom prst="rect">
            <a:avLst/>
          </a:prstGeom>
          <a:noFill/>
          <a:ln>
            <a:noFill/>
          </a:ln>
        </p:spPr>
        <p:txBody>
          <a:bodyPr vert="horz" lIns="0" tIns="0" rIns="0" bIns="0" anchor="b" anchorCtr="0">
            <a:noAutofit/>
          </a:bodyPr>
          <a:lstStyle>
            <a:lvl1pPr lvl="0" algn="r" rtl="0" hangingPunct="0">
              <a:buNone/>
              <a:tabLst/>
              <a:defRPr lang="en-US" sz="1400" kern="1200">
                <a:latin typeface="Liberation Serif" pitchFamily="18"/>
                <a:ea typeface="Noto Serif CJK JP" pitchFamily="2"/>
                <a:cs typeface="TakaoPGothic" pitchFamily="2"/>
              </a:defRPr>
            </a:lvl1pPr>
          </a:lstStyle>
          <a:p>
            <a:pPr lvl="0"/>
            <a:fld id="{63F2D0E7-B1A3-4EAC-BF7B-107CCB671885}" type="slidenum">
              <a:t>‹#›</a:t>
            </a:fld>
            <a:endParaRPr lang="en-US"/>
          </a:p>
        </p:txBody>
      </p:sp>
    </p:spTree>
    <p:extLst>
      <p:ext uri="{BB962C8B-B14F-4D97-AF65-F5344CB8AC3E}">
        <p14:creationId xmlns:p14="http://schemas.microsoft.com/office/powerpoint/2010/main" val="3640547182"/>
      </p:ext>
    </p:extLst>
  </p:cSld>
  <p:clrMap bg1="lt1" tx1="dk1" bg2="lt2" tx2="dk2" accent1="accent1" accent2="accent2" accent3="accent3" accent4="accent4" accent5="accent5" accent6="accent6" hlink="hlink" folHlink="folHlink"/>
  <p:notesStyle>
    <a:lvl1pPr marL="216000" marR="0" indent="-216000" rtl="0" hangingPunct="0">
      <a:tabLst/>
      <a:defRPr lang="en-US" altLang="ja-JP" sz="2000" b="0" i="0" u="none" strike="noStrike" kern="1200" cap="none">
        <a:ln>
          <a:noFill/>
        </a:ln>
        <a:highlight>
          <a:scrgbClr r="0" g="0" b="0">
            <a:alpha val="0"/>
          </a:scrgbClr>
        </a:highlight>
        <a:latin typeface="Liberation Sans" pitchFamily="18"/>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48C40971-5739-C2EA-615C-982304C2F6B9}"/>
              </a:ext>
            </a:extLst>
          </p:cNvPr>
          <p:cNvSpPr txBox="1">
            <a:spLocks noGrp="1"/>
          </p:cNvSpPr>
          <p:nvPr>
            <p:ph type="sldNum" sz="quarter" idx="5"/>
          </p:nvPr>
        </p:nvSpPr>
        <p:spPr>
          <a:ln/>
        </p:spPr>
        <p:txBody>
          <a:bodyPr vert="horz" lIns="0" tIns="0" rIns="0" bIns="0" anchor="b" anchorCtr="0">
            <a:noAutofit/>
          </a:bodyPr>
          <a:lstStyle/>
          <a:p>
            <a:pPr lvl="0"/>
            <a:fld id="{AB6C2F43-63D4-4C70-9273-D9BC55798760}" type="slidenum">
              <a:t>1</a:t>
            </a:fld>
            <a:endParaRPr lang="en-US"/>
          </a:p>
        </p:txBody>
      </p:sp>
      <p:sp>
        <p:nvSpPr>
          <p:cNvPr id="2" name="スライド イメージ プレースホルダー 1">
            <a:extLst>
              <a:ext uri="{FF2B5EF4-FFF2-40B4-BE49-F238E27FC236}">
                <a16:creationId xmlns:a16="http://schemas.microsoft.com/office/drawing/2014/main" id="{6D350D75-49B9-47AF-F414-C3B3FB719C61}"/>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ノート プレースホルダー 2">
            <a:extLst>
              <a:ext uri="{FF2B5EF4-FFF2-40B4-BE49-F238E27FC236}">
                <a16:creationId xmlns:a16="http://schemas.microsoft.com/office/drawing/2014/main" id="{3E9E8C73-D5D1-1B0D-35D5-EE3CCEF44E1E}"/>
              </a:ext>
            </a:extLst>
          </p:cNvPr>
          <p:cNvSpPr txBox="1">
            <a:spLocks noGrp="1"/>
          </p:cNvSpPr>
          <p:nvPr>
            <p:ph type="body" sz="quarter" idx="1"/>
          </p:nvPr>
        </p:nvSpPr>
        <p:spPr/>
        <p:txBody>
          <a:bodyPr vert="horz"/>
          <a:lstStyle/>
          <a:p>
            <a:endParaRPr lang="en-US" altLang="ja-JP"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DE879122-92F3-7CDE-5120-FD07B97A3C07}"/>
              </a:ext>
            </a:extLst>
          </p:cNvPr>
          <p:cNvSpPr txBox="1">
            <a:spLocks noGrp="1"/>
          </p:cNvSpPr>
          <p:nvPr>
            <p:ph type="sldNum" sz="quarter" idx="5"/>
          </p:nvPr>
        </p:nvSpPr>
        <p:spPr>
          <a:ln/>
        </p:spPr>
        <p:txBody>
          <a:bodyPr vert="horz" lIns="0" tIns="0" rIns="0" bIns="0" anchor="b" anchorCtr="0">
            <a:noAutofit/>
          </a:bodyPr>
          <a:lstStyle/>
          <a:p>
            <a:pPr lvl="0"/>
            <a:fld id="{E8C3ECA4-D110-4979-86D3-3A3E6C2F17E5}" type="slidenum">
              <a:t>10</a:t>
            </a:fld>
            <a:endParaRPr lang="en-US"/>
          </a:p>
        </p:txBody>
      </p:sp>
      <p:sp>
        <p:nvSpPr>
          <p:cNvPr id="2" name="スライド イメージ プレースホルダー 1">
            <a:extLst>
              <a:ext uri="{FF2B5EF4-FFF2-40B4-BE49-F238E27FC236}">
                <a16:creationId xmlns:a16="http://schemas.microsoft.com/office/drawing/2014/main" id="{03247282-B451-3C5B-4C83-370DCE316E9F}"/>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ノート プレースホルダー 2">
            <a:extLst>
              <a:ext uri="{FF2B5EF4-FFF2-40B4-BE49-F238E27FC236}">
                <a16:creationId xmlns:a16="http://schemas.microsoft.com/office/drawing/2014/main" id="{4DAA42AC-9CB6-EC7D-9AA5-40606F928850}"/>
              </a:ext>
            </a:extLst>
          </p:cNvPr>
          <p:cNvSpPr txBox="1">
            <a:spLocks noGrp="1"/>
          </p:cNvSpPr>
          <p:nvPr>
            <p:ph type="body" sz="quarter" idx="1"/>
          </p:nvPr>
        </p:nvSpPr>
        <p:spPr/>
        <p:txBody>
          <a:bodyPr vert="horz"/>
          <a:lstStyle/>
          <a:p>
            <a:endParaRPr lang="en-US" altLang="ja-JP"/>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7488" y="812800"/>
            <a:ext cx="7124700" cy="40084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lvl="0"/>
            <a:fld id="{63F2D0E7-B1A3-4EAC-BF7B-107CCB671885}" type="slidenum">
              <a:rPr lang="en-US" altLang="ja-JP" smtClean="0"/>
              <a:t>11</a:t>
            </a:fld>
            <a:endParaRPr lang="ja-JP" altLang="en-US"/>
          </a:p>
        </p:txBody>
      </p:sp>
    </p:spTree>
    <p:extLst>
      <p:ext uri="{BB962C8B-B14F-4D97-AF65-F5344CB8AC3E}">
        <p14:creationId xmlns:p14="http://schemas.microsoft.com/office/powerpoint/2010/main" val="42423841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7488" y="812800"/>
            <a:ext cx="7124700" cy="40084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lvl="0"/>
            <a:fld id="{63F2D0E7-B1A3-4EAC-BF7B-107CCB671885}" type="slidenum">
              <a:rPr lang="en-US" altLang="ja-JP" smtClean="0"/>
              <a:t>16</a:t>
            </a:fld>
            <a:endParaRPr lang="ja-JP" altLang="en-US"/>
          </a:p>
        </p:txBody>
      </p:sp>
    </p:spTree>
    <p:extLst>
      <p:ext uri="{BB962C8B-B14F-4D97-AF65-F5344CB8AC3E}">
        <p14:creationId xmlns:p14="http://schemas.microsoft.com/office/powerpoint/2010/main" val="35617336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7488" y="812800"/>
            <a:ext cx="7124700" cy="40084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lvl="0"/>
            <a:fld id="{63F2D0E7-B1A3-4EAC-BF7B-107CCB671885}" type="slidenum">
              <a:rPr lang="en-US" altLang="ja-JP" smtClean="0"/>
              <a:t>19</a:t>
            </a:fld>
            <a:endParaRPr lang="ja-JP" altLang="en-US"/>
          </a:p>
        </p:txBody>
      </p:sp>
    </p:spTree>
    <p:extLst>
      <p:ext uri="{BB962C8B-B14F-4D97-AF65-F5344CB8AC3E}">
        <p14:creationId xmlns:p14="http://schemas.microsoft.com/office/powerpoint/2010/main" val="1067089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97E17618-3DDF-956A-9B49-E73818EA29BB}"/>
              </a:ext>
            </a:extLst>
          </p:cNvPr>
          <p:cNvSpPr txBox="1">
            <a:spLocks noGrp="1"/>
          </p:cNvSpPr>
          <p:nvPr>
            <p:ph type="sldNum" sz="quarter" idx="5"/>
          </p:nvPr>
        </p:nvSpPr>
        <p:spPr>
          <a:ln/>
        </p:spPr>
        <p:txBody>
          <a:bodyPr vert="horz" lIns="0" tIns="0" rIns="0" bIns="0" anchor="b" anchorCtr="0">
            <a:noAutofit/>
          </a:bodyPr>
          <a:lstStyle/>
          <a:p>
            <a:pPr lvl="0"/>
            <a:fld id="{75833E91-BA51-4223-A702-FA1C03DF6676}" type="slidenum">
              <a:t>2</a:t>
            </a:fld>
            <a:endParaRPr lang="en-US"/>
          </a:p>
        </p:txBody>
      </p:sp>
      <p:sp>
        <p:nvSpPr>
          <p:cNvPr id="2" name="スライド イメージ プレースホルダー 1">
            <a:extLst>
              <a:ext uri="{FF2B5EF4-FFF2-40B4-BE49-F238E27FC236}">
                <a16:creationId xmlns:a16="http://schemas.microsoft.com/office/drawing/2014/main" id="{8B191D88-0340-AEDD-2C7E-D744C9BB0546}"/>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ノート プレースホルダー 2">
            <a:extLst>
              <a:ext uri="{FF2B5EF4-FFF2-40B4-BE49-F238E27FC236}">
                <a16:creationId xmlns:a16="http://schemas.microsoft.com/office/drawing/2014/main" id="{7F4F2F85-F469-DEEC-6A5C-D02C029CB78D}"/>
              </a:ext>
            </a:extLst>
          </p:cNvPr>
          <p:cNvSpPr txBox="1">
            <a:spLocks noGrp="1"/>
          </p:cNvSpPr>
          <p:nvPr>
            <p:ph type="body" sz="quarter" idx="1"/>
          </p:nvPr>
        </p:nvSpPr>
        <p:spPr/>
        <p:txBody>
          <a:bodyPr vert="horz"/>
          <a:lstStyle/>
          <a:p>
            <a:endParaRPr lang="en-US" altLang="ja-JP"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88094BB1-2B8D-B723-90A6-CD25294060C9}"/>
              </a:ext>
            </a:extLst>
          </p:cNvPr>
          <p:cNvSpPr txBox="1">
            <a:spLocks noGrp="1"/>
          </p:cNvSpPr>
          <p:nvPr>
            <p:ph type="sldNum" sz="quarter" idx="5"/>
          </p:nvPr>
        </p:nvSpPr>
        <p:spPr>
          <a:ln/>
        </p:spPr>
        <p:txBody>
          <a:bodyPr vert="horz" lIns="0" tIns="0" rIns="0" bIns="0" anchor="b" anchorCtr="0">
            <a:noAutofit/>
          </a:bodyPr>
          <a:lstStyle/>
          <a:p>
            <a:pPr lvl="0"/>
            <a:fld id="{0543446A-BCB3-46E8-8B35-EAA0DF08A3A4}" type="slidenum">
              <a:t>3</a:t>
            </a:fld>
            <a:endParaRPr lang="en-US"/>
          </a:p>
        </p:txBody>
      </p:sp>
      <p:sp>
        <p:nvSpPr>
          <p:cNvPr id="2" name="スライド イメージ プレースホルダー 1">
            <a:extLst>
              <a:ext uri="{FF2B5EF4-FFF2-40B4-BE49-F238E27FC236}">
                <a16:creationId xmlns:a16="http://schemas.microsoft.com/office/drawing/2014/main" id="{FFD7CFA2-E94F-A6EF-DC53-AD3FD4003EEE}"/>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ノート プレースホルダー 2">
            <a:extLst>
              <a:ext uri="{FF2B5EF4-FFF2-40B4-BE49-F238E27FC236}">
                <a16:creationId xmlns:a16="http://schemas.microsoft.com/office/drawing/2014/main" id="{64B01846-45B8-3FE3-22BD-0413DC989933}"/>
              </a:ext>
            </a:extLst>
          </p:cNvPr>
          <p:cNvSpPr txBox="1">
            <a:spLocks noGrp="1"/>
          </p:cNvSpPr>
          <p:nvPr>
            <p:ph type="body" sz="quarter" idx="1"/>
          </p:nvPr>
        </p:nvSpPr>
        <p:spPr/>
        <p:txBody>
          <a:bodyPr vert="horz"/>
          <a:lstStyle/>
          <a:p>
            <a:endParaRPr lang="en-US" altLang="ja-JP"/>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8E64F715-ECF6-378D-15A4-0CE0D5F0714C}"/>
              </a:ext>
            </a:extLst>
          </p:cNvPr>
          <p:cNvSpPr txBox="1">
            <a:spLocks noGrp="1"/>
          </p:cNvSpPr>
          <p:nvPr>
            <p:ph type="sldNum" sz="quarter" idx="5"/>
          </p:nvPr>
        </p:nvSpPr>
        <p:spPr>
          <a:ln/>
        </p:spPr>
        <p:txBody>
          <a:bodyPr vert="horz" lIns="0" tIns="0" rIns="0" bIns="0" anchor="b" anchorCtr="0">
            <a:noAutofit/>
          </a:bodyPr>
          <a:lstStyle/>
          <a:p>
            <a:pPr lvl="0"/>
            <a:fld id="{44E68977-F844-43B7-BC9A-0FE22FB52E38}" type="slidenum">
              <a:t>4</a:t>
            </a:fld>
            <a:endParaRPr lang="en-US"/>
          </a:p>
        </p:txBody>
      </p:sp>
      <p:sp>
        <p:nvSpPr>
          <p:cNvPr id="2" name="スライド イメージ プレースホルダー 1">
            <a:extLst>
              <a:ext uri="{FF2B5EF4-FFF2-40B4-BE49-F238E27FC236}">
                <a16:creationId xmlns:a16="http://schemas.microsoft.com/office/drawing/2014/main" id="{0789DEF0-CF40-0B4D-4D66-2BB59BA3D389}"/>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ノート プレースホルダー 2">
            <a:extLst>
              <a:ext uri="{FF2B5EF4-FFF2-40B4-BE49-F238E27FC236}">
                <a16:creationId xmlns:a16="http://schemas.microsoft.com/office/drawing/2014/main" id="{E450DD0F-CF06-2DB2-40CA-9420E079E5E9}"/>
              </a:ext>
            </a:extLst>
          </p:cNvPr>
          <p:cNvSpPr txBox="1">
            <a:spLocks noGrp="1"/>
          </p:cNvSpPr>
          <p:nvPr>
            <p:ph type="body" sz="quarter" idx="1"/>
          </p:nvPr>
        </p:nvSpPr>
        <p:spPr/>
        <p:txBody>
          <a:bodyPr vert="horz"/>
          <a:lstStyle/>
          <a:p>
            <a:endParaRPr lang="en-US" altLang="ja-JP"/>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98107CB7-9485-7373-A904-9E4248B80405}"/>
              </a:ext>
            </a:extLst>
          </p:cNvPr>
          <p:cNvSpPr txBox="1">
            <a:spLocks noGrp="1"/>
          </p:cNvSpPr>
          <p:nvPr>
            <p:ph type="sldNum" sz="quarter" idx="5"/>
          </p:nvPr>
        </p:nvSpPr>
        <p:spPr>
          <a:ln/>
        </p:spPr>
        <p:txBody>
          <a:bodyPr vert="horz" lIns="0" tIns="0" rIns="0" bIns="0" anchor="b" anchorCtr="0">
            <a:noAutofit/>
          </a:bodyPr>
          <a:lstStyle/>
          <a:p>
            <a:pPr lvl="0"/>
            <a:fld id="{CF60F7F0-FF8C-491E-8EE5-FAA3339408B3}" type="slidenum">
              <a:t>5</a:t>
            </a:fld>
            <a:endParaRPr lang="en-US"/>
          </a:p>
        </p:txBody>
      </p:sp>
      <p:sp>
        <p:nvSpPr>
          <p:cNvPr id="2" name="スライド イメージ プレースホルダー 1">
            <a:extLst>
              <a:ext uri="{FF2B5EF4-FFF2-40B4-BE49-F238E27FC236}">
                <a16:creationId xmlns:a16="http://schemas.microsoft.com/office/drawing/2014/main" id="{4B21F520-C43C-0A29-E22A-F03CEDA49231}"/>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ノート プレースホルダー 2">
            <a:extLst>
              <a:ext uri="{FF2B5EF4-FFF2-40B4-BE49-F238E27FC236}">
                <a16:creationId xmlns:a16="http://schemas.microsoft.com/office/drawing/2014/main" id="{3BFEE464-7997-32B1-E98D-42618DC2DAD9}"/>
              </a:ext>
            </a:extLst>
          </p:cNvPr>
          <p:cNvSpPr txBox="1">
            <a:spLocks noGrp="1"/>
          </p:cNvSpPr>
          <p:nvPr>
            <p:ph type="body" sz="quarter" idx="1"/>
          </p:nvPr>
        </p:nvSpPr>
        <p:spPr/>
        <p:txBody>
          <a:bodyPr vert="horz"/>
          <a:lstStyle/>
          <a:p>
            <a:endParaRPr lang="en-US" altLang="ja-JP"/>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795D3274-FFDF-DC99-DAFE-1E5D4F891B3E}"/>
              </a:ext>
            </a:extLst>
          </p:cNvPr>
          <p:cNvSpPr txBox="1">
            <a:spLocks noGrp="1"/>
          </p:cNvSpPr>
          <p:nvPr>
            <p:ph type="sldNum" sz="quarter" idx="5"/>
          </p:nvPr>
        </p:nvSpPr>
        <p:spPr>
          <a:ln/>
        </p:spPr>
        <p:txBody>
          <a:bodyPr vert="horz" lIns="0" tIns="0" rIns="0" bIns="0" anchor="b" anchorCtr="0">
            <a:noAutofit/>
          </a:bodyPr>
          <a:lstStyle/>
          <a:p>
            <a:pPr lvl="0"/>
            <a:fld id="{11AB3D31-3B9A-40C9-A9D0-A69606D52273}" type="slidenum">
              <a:t>6</a:t>
            </a:fld>
            <a:endParaRPr lang="en-US"/>
          </a:p>
        </p:txBody>
      </p:sp>
      <p:sp>
        <p:nvSpPr>
          <p:cNvPr id="2" name="スライド イメージ プレースホルダー 1">
            <a:extLst>
              <a:ext uri="{FF2B5EF4-FFF2-40B4-BE49-F238E27FC236}">
                <a16:creationId xmlns:a16="http://schemas.microsoft.com/office/drawing/2014/main" id="{94595EE7-4BCC-AB17-0940-D451CDCB7FDF}"/>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ノート プレースホルダー 2">
            <a:extLst>
              <a:ext uri="{FF2B5EF4-FFF2-40B4-BE49-F238E27FC236}">
                <a16:creationId xmlns:a16="http://schemas.microsoft.com/office/drawing/2014/main" id="{B290057F-8666-10EE-876E-F952B745E0AE}"/>
              </a:ext>
            </a:extLst>
          </p:cNvPr>
          <p:cNvSpPr txBox="1">
            <a:spLocks noGrp="1"/>
          </p:cNvSpPr>
          <p:nvPr>
            <p:ph type="body" sz="quarter" idx="1"/>
          </p:nvPr>
        </p:nvSpPr>
        <p:spPr/>
        <p:txBody>
          <a:bodyPr vert="horz"/>
          <a:lstStyle/>
          <a:p>
            <a:endParaRPr lang="en-US" altLang="ja-JP"/>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81A5F4BB-35AF-5C22-FDAB-A8A379E31C2B}"/>
              </a:ext>
            </a:extLst>
          </p:cNvPr>
          <p:cNvSpPr txBox="1">
            <a:spLocks noGrp="1"/>
          </p:cNvSpPr>
          <p:nvPr>
            <p:ph type="sldNum" sz="quarter" idx="5"/>
          </p:nvPr>
        </p:nvSpPr>
        <p:spPr>
          <a:ln/>
        </p:spPr>
        <p:txBody>
          <a:bodyPr vert="horz" lIns="0" tIns="0" rIns="0" bIns="0" anchor="b" anchorCtr="0">
            <a:noAutofit/>
          </a:bodyPr>
          <a:lstStyle/>
          <a:p>
            <a:pPr lvl="0"/>
            <a:fld id="{3BE26547-8E42-4425-ACAE-E94D43AE9758}" type="slidenum">
              <a:t>7</a:t>
            </a:fld>
            <a:endParaRPr lang="en-US"/>
          </a:p>
        </p:txBody>
      </p:sp>
      <p:sp>
        <p:nvSpPr>
          <p:cNvPr id="2" name="スライド イメージ プレースホルダー 1">
            <a:extLst>
              <a:ext uri="{FF2B5EF4-FFF2-40B4-BE49-F238E27FC236}">
                <a16:creationId xmlns:a16="http://schemas.microsoft.com/office/drawing/2014/main" id="{ED9AB24F-18D0-287C-0312-4F92D94238A4}"/>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ノート プレースホルダー 2">
            <a:extLst>
              <a:ext uri="{FF2B5EF4-FFF2-40B4-BE49-F238E27FC236}">
                <a16:creationId xmlns:a16="http://schemas.microsoft.com/office/drawing/2014/main" id="{76878B8F-FEDB-35E8-6866-B01F63730C68}"/>
              </a:ext>
            </a:extLst>
          </p:cNvPr>
          <p:cNvSpPr txBox="1">
            <a:spLocks noGrp="1"/>
          </p:cNvSpPr>
          <p:nvPr>
            <p:ph type="body" sz="quarter" idx="1"/>
          </p:nvPr>
        </p:nvSpPr>
        <p:spPr/>
        <p:txBody>
          <a:bodyPr vert="horz"/>
          <a:lstStyle/>
          <a:p>
            <a:endParaRPr lang="en-US" altLang="ja-JP"/>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3C6F3-1392-7C87-6595-48AEB31F9C73}"/>
            </a:ext>
          </a:extLst>
        </p:cNvPr>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975B28D5-791E-C213-CD63-76E80224FA54}"/>
              </a:ext>
            </a:extLst>
          </p:cNvPr>
          <p:cNvSpPr txBox="1">
            <a:spLocks noGrp="1"/>
          </p:cNvSpPr>
          <p:nvPr>
            <p:ph type="sldNum" sz="quarter" idx="5"/>
          </p:nvPr>
        </p:nvSpPr>
        <p:spPr>
          <a:ln/>
        </p:spPr>
        <p:txBody>
          <a:bodyPr vert="horz" lIns="0" tIns="0" rIns="0" bIns="0" anchor="b" anchorCtr="0">
            <a:noAutofit/>
          </a:bodyPr>
          <a:lstStyle/>
          <a:p>
            <a:pPr lvl="0"/>
            <a:fld id="{3BE26547-8E42-4425-ACAE-E94D43AE9758}" type="slidenum">
              <a:t>8</a:t>
            </a:fld>
            <a:endParaRPr lang="en-US"/>
          </a:p>
        </p:txBody>
      </p:sp>
      <p:sp>
        <p:nvSpPr>
          <p:cNvPr id="2" name="スライド イメージ プレースホルダー 1">
            <a:extLst>
              <a:ext uri="{FF2B5EF4-FFF2-40B4-BE49-F238E27FC236}">
                <a16:creationId xmlns:a16="http://schemas.microsoft.com/office/drawing/2014/main" id="{EFB6D675-A64D-EFB4-AD1B-1392856C3E2D}"/>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ノート プレースホルダー 2">
            <a:extLst>
              <a:ext uri="{FF2B5EF4-FFF2-40B4-BE49-F238E27FC236}">
                <a16:creationId xmlns:a16="http://schemas.microsoft.com/office/drawing/2014/main" id="{A4FB6A5A-006A-92C6-13AC-5CC5F0D76FC4}"/>
              </a:ext>
            </a:extLst>
          </p:cNvPr>
          <p:cNvSpPr txBox="1">
            <a:spLocks noGrp="1"/>
          </p:cNvSpPr>
          <p:nvPr>
            <p:ph type="body" sz="quarter" idx="1"/>
          </p:nvPr>
        </p:nvSpPr>
        <p:spPr/>
        <p:txBody>
          <a:bodyPr vert="horz"/>
          <a:lstStyle/>
          <a:p>
            <a:endParaRPr lang="en-US" altLang="ja-JP"/>
          </a:p>
        </p:txBody>
      </p:sp>
    </p:spTree>
    <p:extLst>
      <p:ext uri="{BB962C8B-B14F-4D97-AF65-F5344CB8AC3E}">
        <p14:creationId xmlns:p14="http://schemas.microsoft.com/office/powerpoint/2010/main" val="3283346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9B506-6D8C-2272-3F79-80AE1007FDD4}"/>
            </a:ext>
          </a:extLst>
        </p:cNvPr>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4338C4A3-67B7-D3B2-7694-E4657D26D5E5}"/>
              </a:ext>
            </a:extLst>
          </p:cNvPr>
          <p:cNvSpPr txBox="1">
            <a:spLocks noGrp="1"/>
          </p:cNvSpPr>
          <p:nvPr>
            <p:ph type="sldNum" sz="quarter" idx="5"/>
          </p:nvPr>
        </p:nvSpPr>
        <p:spPr>
          <a:ln/>
        </p:spPr>
        <p:txBody>
          <a:bodyPr vert="horz" lIns="0" tIns="0" rIns="0" bIns="0" anchor="b" anchorCtr="0">
            <a:noAutofit/>
          </a:bodyPr>
          <a:lstStyle/>
          <a:p>
            <a:pPr lvl="0"/>
            <a:fld id="{45C9FFDB-C975-47D9-A1D4-D5168F5236AA}" type="slidenum">
              <a:t>9</a:t>
            </a:fld>
            <a:endParaRPr lang="en-US"/>
          </a:p>
        </p:txBody>
      </p:sp>
      <p:sp>
        <p:nvSpPr>
          <p:cNvPr id="2" name="スライド イメージ プレースホルダー 1">
            <a:extLst>
              <a:ext uri="{FF2B5EF4-FFF2-40B4-BE49-F238E27FC236}">
                <a16:creationId xmlns:a16="http://schemas.microsoft.com/office/drawing/2014/main" id="{4946DCE1-415D-B443-EBAE-1E13B644CC07}"/>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ノート プレースホルダー 2">
            <a:extLst>
              <a:ext uri="{FF2B5EF4-FFF2-40B4-BE49-F238E27FC236}">
                <a16:creationId xmlns:a16="http://schemas.microsoft.com/office/drawing/2014/main" id="{54788827-A489-973C-455A-D34A0E548905}"/>
              </a:ext>
            </a:extLst>
          </p:cNvPr>
          <p:cNvSpPr txBox="1">
            <a:spLocks noGrp="1"/>
          </p:cNvSpPr>
          <p:nvPr>
            <p:ph type="body" sz="quarter" idx="1"/>
          </p:nvPr>
        </p:nvSpPr>
        <p:spPr/>
        <p:txBody>
          <a:bodyPr vert="horz"/>
          <a:lstStyle/>
          <a:p>
            <a:endParaRPr lang="en-US" altLang="ja-JP"/>
          </a:p>
        </p:txBody>
      </p:sp>
    </p:spTree>
    <p:extLst>
      <p:ext uri="{BB962C8B-B14F-4D97-AF65-F5344CB8AC3E}">
        <p14:creationId xmlns:p14="http://schemas.microsoft.com/office/powerpoint/2010/main" val="7076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E996F0-9FEC-7F5F-453D-C46573C387D2}"/>
              </a:ext>
            </a:extLst>
          </p:cNvPr>
          <p:cNvSpPr>
            <a:spLocks noGrp="1"/>
          </p:cNvSpPr>
          <p:nvPr>
            <p:ph type="ctrTitle"/>
          </p:nvPr>
        </p:nvSpPr>
        <p:spPr>
          <a:xfrm>
            <a:off x="1260475" y="928688"/>
            <a:ext cx="7559675" cy="1973262"/>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E723F76-0EF5-6B6E-38ED-4D894A0DB119}"/>
              </a:ext>
            </a:extLst>
          </p:cNvPr>
          <p:cNvSpPr>
            <a:spLocks noGrp="1"/>
          </p:cNvSpPr>
          <p:nvPr>
            <p:ph type="subTitle" idx="1"/>
          </p:nvPr>
        </p:nvSpPr>
        <p:spPr>
          <a:xfrm>
            <a:off x="1260475" y="2978150"/>
            <a:ext cx="7559675" cy="1370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B394D6C-1F42-DDB8-4149-E386425700BA}"/>
              </a:ext>
            </a:extLst>
          </p:cNvPr>
          <p:cNvSpPr>
            <a:spLocks noGrp="1"/>
          </p:cNvSpPr>
          <p:nvPr>
            <p:ph type="dt" sz="half" idx="10"/>
          </p:nvPr>
        </p:nvSpPr>
        <p:spPr/>
        <p:txBody>
          <a:bodyPr/>
          <a:lstStyle/>
          <a:p>
            <a:pPr lvl="0"/>
            <a:endParaRPr lang="en-US"/>
          </a:p>
        </p:txBody>
      </p:sp>
      <p:sp>
        <p:nvSpPr>
          <p:cNvPr id="5" name="フッター プレースホルダー 4">
            <a:extLst>
              <a:ext uri="{FF2B5EF4-FFF2-40B4-BE49-F238E27FC236}">
                <a16:creationId xmlns:a16="http://schemas.microsoft.com/office/drawing/2014/main" id="{408BAC98-C00C-D0E1-4B00-04D34BCE340E}"/>
              </a:ext>
            </a:extLst>
          </p:cNvPr>
          <p:cNvSpPr>
            <a:spLocks noGrp="1"/>
          </p:cNvSpPr>
          <p:nvPr>
            <p:ph type="ftr" sz="quarter" idx="11"/>
          </p:nvPr>
        </p:nvSpPr>
        <p:spPr/>
        <p:txBody>
          <a:bodyPr/>
          <a:lstStyle/>
          <a:p>
            <a:pPr lvl="0"/>
            <a:endParaRPr lang="en-US"/>
          </a:p>
        </p:txBody>
      </p:sp>
      <p:sp>
        <p:nvSpPr>
          <p:cNvPr id="6" name="スライド番号プレースホルダー 5">
            <a:extLst>
              <a:ext uri="{FF2B5EF4-FFF2-40B4-BE49-F238E27FC236}">
                <a16:creationId xmlns:a16="http://schemas.microsoft.com/office/drawing/2014/main" id="{2440B9E8-0D55-5DC9-5E82-C1B2A0F682F4}"/>
              </a:ext>
            </a:extLst>
          </p:cNvPr>
          <p:cNvSpPr>
            <a:spLocks noGrp="1"/>
          </p:cNvSpPr>
          <p:nvPr>
            <p:ph type="sldNum" sz="quarter" idx="12"/>
          </p:nvPr>
        </p:nvSpPr>
        <p:spPr/>
        <p:txBody>
          <a:bodyPr/>
          <a:lstStyle/>
          <a:p>
            <a:pPr lvl="0"/>
            <a:fld id="{7DC6378B-0022-44B0-9C42-4897F8735836}" type="slidenum">
              <a:t>‹#›</a:t>
            </a:fld>
            <a:endParaRPr lang="en-US"/>
          </a:p>
        </p:txBody>
      </p:sp>
    </p:spTree>
    <p:extLst>
      <p:ext uri="{BB962C8B-B14F-4D97-AF65-F5344CB8AC3E}">
        <p14:creationId xmlns:p14="http://schemas.microsoft.com/office/powerpoint/2010/main" val="1978915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3773844-0014-3A17-D6F1-1ABB52CFECCD}"/>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19B3EDE-385A-92FB-6640-BB6FA08582D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403EE7C-3251-4D9A-47D2-5E9811C6D629}"/>
              </a:ext>
            </a:extLst>
          </p:cNvPr>
          <p:cNvSpPr>
            <a:spLocks noGrp="1"/>
          </p:cNvSpPr>
          <p:nvPr>
            <p:ph type="dt" sz="half" idx="10"/>
          </p:nvPr>
        </p:nvSpPr>
        <p:spPr/>
        <p:txBody>
          <a:bodyPr/>
          <a:lstStyle/>
          <a:p>
            <a:pPr lvl="0"/>
            <a:endParaRPr lang="en-US"/>
          </a:p>
        </p:txBody>
      </p:sp>
      <p:sp>
        <p:nvSpPr>
          <p:cNvPr id="5" name="フッター プレースホルダー 4">
            <a:extLst>
              <a:ext uri="{FF2B5EF4-FFF2-40B4-BE49-F238E27FC236}">
                <a16:creationId xmlns:a16="http://schemas.microsoft.com/office/drawing/2014/main" id="{83235429-1C7E-459E-6B06-121AB90AE80A}"/>
              </a:ext>
            </a:extLst>
          </p:cNvPr>
          <p:cNvSpPr>
            <a:spLocks noGrp="1"/>
          </p:cNvSpPr>
          <p:nvPr>
            <p:ph type="ftr" sz="quarter" idx="11"/>
          </p:nvPr>
        </p:nvSpPr>
        <p:spPr/>
        <p:txBody>
          <a:bodyPr/>
          <a:lstStyle/>
          <a:p>
            <a:pPr lvl="0"/>
            <a:endParaRPr lang="en-US"/>
          </a:p>
        </p:txBody>
      </p:sp>
      <p:sp>
        <p:nvSpPr>
          <p:cNvPr id="6" name="スライド番号プレースホルダー 5">
            <a:extLst>
              <a:ext uri="{FF2B5EF4-FFF2-40B4-BE49-F238E27FC236}">
                <a16:creationId xmlns:a16="http://schemas.microsoft.com/office/drawing/2014/main" id="{537B5E8B-8EAB-0ED1-3D02-E6608FE033C3}"/>
              </a:ext>
            </a:extLst>
          </p:cNvPr>
          <p:cNvSpPr>
            <a:spLocks noGrp="1"/>
          </p:cNvSpPr>
          <p:nvPr>
            <p:ph type="sldNum" sz="quarter" idx="12"/>
          </p:nvPr>
        </p:nvSpPr>
        <p:spPr/>
        <p:txBody>
          <a:bodyPr/>
          <a:lstStyle/>
          <a:p>
            <a:pPr lvl="0"/>
            <a:fld id="{17DBCFCA-9055-4B5A-BA80-23DA985FFBB9}" type="slidenum">
              <a:t>‹#›</a:t>
            </a:fld>
            <a:endParaRPr lang="en-US"/>
          </a:p>
        </p:txBody>
      </p:sp>
    </p:spTree>
    <p:extLst>
      <p:ext uri="{BB962C8B-B14F-4D97-AF65-F5344CB8AC3E}">
        <p14:creationId xmlns:p14="http://schemas.microsoft.com/office/powerpoint/2010/main" val="455616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ABC7A3A-4B7E-9650-717E-1E51A12CF0D5}"/>
              </a:ext>
            </a:extLst>
          </p:cNvPr>
          <p:cNvSpPr>
            <a:spLocks noGrp="1"/>
          </p:cNvSpPr>
          <p:nvPr>
            <p:ph type="title" orient="vert"/>
          </p:nvPr>
        </p:nvSpPr>
        <p:spPr>
          <a:xfrm>
            <a:off x="7308850" y="225425"/>
            <a:ext cx="2266950" cy="43894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8C7DF6A-D5EC-9CD7-D5D5-5EFE703405B8}"/>
              </a:ext>
            </a:extLst>
          </p:cNvPr>
          <p:cNvSpPr>
            <a:spLocks noGrp="1"/>
          </p:cNvSpPr>
          <p:nvPr>
            <p:ph type="body" orient="vert" idx="1"/>
          </p:nvPr>
        </p:nvSpPr>
        <p:spPr>
          <a:xfrm>
            <a:off x="503238" y="225425"/>
            <a:ext cx="6653212" cy="43894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3DFA730-7ED4-8F46-DD6D-27B0414E0C99}"/>
              </a:ext>
            </a:extLst>
          </p:cNvPr>
          <p:cNvSpPr>
            <a:spLocks noGrp="1"/>
          </p:cNvSpPr>
          <p:nvPr>
            <p:ph type="dt" sz="half" idx="10"/>
          </p:nvPr>
        </p:nvSpPr>
        <p:spPr/>
        <p:txBody>
          <a:bodyPr/>
          <a:lstStyle/>
          <a:p>
            <a:pPr lvl="0"/>
            <a:endParaRPr lang="en-US"/>
          </a:p>
        </p:txBody>
      </p:sp>
      <p:sp>
        <p:nvSpPr>
          <p:cNvPr id="5" name="フッター プレースホルダー 4">
            <a:extLst>
              <a:ext uri="{FF2B5EF4-FFF2-40B4-BE49-F238E27FC236}">
                <a16:creationId xmlns:a16="http://schemas.microsoft.com/office/drawing/2014/main" id="{6AD8504A-903E-2AC5-80A4-A3F27FF7B3E4}"/>
              </a:ext>
            </a:extLst>
          </p:cNvPr>
          <p:cNvSpPr>
            <a:spLocks noGrp="1"/>
          </p:cNvSpPr>
          <p:nvPr>
            <p:ph type="ftr" sz="quarter" idx="11"/>
          </p:nvPr>
        </p:nvSpPr>
        <p:spPr/>
        <p:txBody>
          <a:bodyPr/>
          <a:lstStyle/>
          <a:p>
            <a:pPr lvl="0"/>
            <a:endParaRPr lang="en-US"/>
          </a:p>
        </p:txBody>
      </p:sp>
      <p:sp>
        <p:nvSpPr>
          <p:cNvPr id="6" name="スライド番号プレースホルダー 5">
            <a:extLst>
              <a:ext uri="{FF2B5EF4-FFF2-40B4-BE49-F238E27FC236}">
                <a16:creationId xmlns:a16="http://schemas.microsoft.com/office/drawing/2014/main" id="{120D5977-E250-EAC8-0071-3E2DD0F2A6EA}"/>
              </a:ext>
            </a:extLst>
          </p:cNvPr>
          <p:cNvSpPr>
            <a:spLocks noGrp="1"/>
          </p:cNvSpPr>
          <p:nvPr>
            <p:ph type="sldNum" sz="quarter" idx="12"/>
          </p:nvPr>
        </p:nvSpPr>
        <p:spPr/>
        <p:txBody>
          <a:bodyPr/>
          <a:lstStyle/>
          <a:p>
            <a:pPr lvl="0"/>
            <a:fld id="{B191C01E-6891-4C5C-9FA0-F6B9F3DE243A}" type="slidenum">
              <a:t>‹#›</a:t>
            </a:fld>
            <a:endParaRPr lang="en-US"/>
          </a:p>
        </p:txBody>
      </p:sp>
    </p:spTree>
    <p:extLst>
      <p:ext uri="{BB962C8B-B14F-4D97-AF65-F5344CB8AC3E}">
        <p14:creationId xmlns:p14="http://schemas.microsoft.com/office/powerpoint/2010/main" val="316748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93B361-500F-59C1-FC97-C6251C77B15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C8C82B4-CD99-7EE5-2340-CA1BAA6E848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435EBC5-32A8-C049-4126-32C1AA4E711F}"/>
              </a:ext>
            </a:extLst>
          </p:cNvPr>
          <p:cNvSpPr>
            <a:spLocks noGrp="1"/>
          </p:cNvSpPr>
          <p:nvPr>
            <p:ph type="dt" sz="half" idx="10"/>
          </p:nvPr>
        </p:nvSpPr>
        <p:spPr/>
        <p:txBody>
          <a:bodyPr/>
          <a:lstStyle/>
          <a:p>
            <a:pPr lvl="0"/>
            <a:endParaRPr lang="en-US"/>
          </a:p>
        </p:txBody>
      </p:sp>
      <p:sp>
        <p:nvSpPr>
          <p:cNvPr id="5" name="フッター プレースホルダー 4">
            <a:extLst>
              <a:ext uri="{FF2B5EF4-FFF2-40B4-BE49-F238E27FC236}">
                <a16:creationId xmlns:a16="http://schemas.microsoft.com/office/drawing/2014/main" id="{A502EF99-9569-A158-F0BD-0488F2561CA7}"/>
              </a:ext>
            </a:extLst>
          </p:cNvPr>
          <p:cNvSpPr>
            <a:spLocks noGrp="1"/>
          </p:cNvSpPr>
          <p:nvPr>
            <p:ph type="ftr" sz="quarter" idx="11"/>
          </p:nvPr>
        </p:nvSpPr>
        <p:spPr/>
        <p:txBody>
          <a:bodyPr/>
          <a:lstStyle/>
          <a:p>
            <a:pPr lvl="0"/>
            <a:endParaRPr lang="en-US"/>
          </a:p>
        </p:txBody>
      </p:sp>
      <p:sp>
        <p:nvSpPr>
          <p:cNvPr id="6" name="スライド番号プレースホルダー 5">
            <a:extLst>
              <a:ext uri="{FF2B5EF4-FFF2-40B4-BE49-F238E27FC236}">
                <a16:creationId xmlns:a16="http://schemas.microsoft.com/office/drawing/2014/main" id="{120FABC8-63D3-7308-7634-5B837BD2915B}"/>
              </a:ext>
            </a:extLst>
          </p:cNvPr>
          <p:cNvSpPr>
            <a:spLocks noGrp="1"/>
          </p:cNvSpPr>
          <p:nvPr>
            <p:ph type="sldNum" sz="quarter" idx="12"/>
          </p:nvPr>
        </p:nvSpPr>
        <p:spPr/>
        <p:txBody>
          <a:bodyPr/>
          <a:lstStyle/>
          <a:p>
            <a:pPr lvl="0"/>
            <a:fld id="{36C582E6-F950-4C83-A7B8-51B45B2DDE95}" type="slidenum">
              <a:t>‹#›</a:t>
            </a:fld>
            <a:endParaRPr lang="en-US"/>
          </a:p>
        </p:txBody>
      </p:sp>
    </p:spTree>
    <p:extLst>
      <p:ext uri="{BB962C8B-B14F-4D97-AF65-F5344CB8AC3E}">
        <p14:creationId xmlns:p14="http://schemas.microsoft.com/office/powerpoint/2010/main" val="781277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B1C523-2587-8E88-B468-16C8A665BB6C}"/>
              </a:ext>
            </a:extLst>
          </p:cNvPr>
          <p:cNvSpPr>
            <a:spLocks noGrp="1"/>
          </p:cNvSpPr>
          <p:nvPr>
            <p:ph type="title"/>
          </p:nvPr>
        </p:nvSpPr>
        <p:spPr>
          <a:xfrm>
            <a:off x="687388" y="1414463"/>
            <a:ext cx="8694737" cy="23574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61158C5-DD32-0AF3-4DC5-F02BEE96C07F}"/>
              </a:ext>
            </a:extLst>
          </p:cNvPr>
          <p:cNvSpPr>
            <a:spLocks noGrp="1"/>
          </p:cNvSpPr>
          <p:nvPr>
            <p:ph type="body" idx="1"/>
          </p:nvPr>
        </p:nvSpPr>
        <p:spPr>
          <a:xfrm>
            <a:off x="687388" y="3794125"/>
            <a:ext cx="8694737" cy="1241425"/>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2A6BC9B-4BF3-7E7C-6E20-38F8C262D13B}"/>
              </a:ext>
            </a:extLst>
          </p:cNvPr>
          <p:cNvSpPr>
            <a:spLocks noGrp="1"/>
          </p:cNvSpPr>
          <p:nvPr>
            <p:ph type="dt" sz="half" idx="10"/>
          </p:nvPr>
        </p:nvSpPr>
        <p:spPr/>
        <p:txBody>
          <a:bodyPr/>
          <a:lstStyle/>
          <a:p>
            <a:pPr lvl="0"/>
            <a:endParaRPr lang="en-US"/>
          </a:p>
        </p:txBody>
      </p:sp>
      <p:sp>
        <p:nvSpPr>
          <p:cNvPr id="5" name="フッター プレースホルダー 4">
            <a:extLst>
              <a:ext uri="{FF2B5EF4-FFF2-40B4-BE49-F238E27FC236}">
                <a16:creationId xmlns:a16="http://schemas.microsoft.com/office/drawing/2014/main" id="{E9060670-16D2-8745-07A5-E29302755940}"/>
              </a:ext>
            </a:extLst>
          </p:cNvPr>
          <p:cNvSpPr>
            <a:spLocks noGrp="1"/>
          </p:cNvSpPr>
          <p:nvPr>
            <p:ph type="ftr" sz="quarter" idx="11"/>
          </p:nvPr>
        </p:nvSpPr>
        <p:spPr/>
        <p:txBody>
          <a:bodyPr/>
          <a:lstStyle/>
          <a:p>
            <a:pPr lvl="0"/>
            <a:endParaRPr lang="en-US"/>
          </a:p>
        </p:txBody>
      </p:sp>
      <p:sp>
        <p:nvSpPr>
          <p:cNvPr id="6" name="スライド番号プレースホルダー 5">
            <a:extLst>
              <a:ext uri="{FF2B5EF4-FFF2-40B4-BE49-F238E27FC236}">
                <a16:creationId xmlns:a16="http://schemas.microsoft.com/office/drawing/2014/main" id="{0EE4A51A-4D88-CDF5-3660-97340D82C292}"/>
              </a:ext>
            </a:extLst>
          </p:cNvPr>
          <p:cNvSpPr>
            <a:spLocks noGrp="1"/>
          </p:cNvSpPr>
          <p:nvPr>
            <p:ph type="sldNum" sz="quarter" idx="12"/>
          </p:nvPr>
        </p:nvSpPr>
        <p:spPr/>
        <p:txBody>
          <a:bodyPr/>
          <a:lstStyle/>
          <a:p>
            <a:pPr lvl="0"/>
            <a:fld id="{1CBC1D74-7A98-4302-A5DB-C04B4BBC28A4}" type="slidenum">
              <a:t>‹#›</a:t>
            </a:fld>
            <a:endParaRPr lang="en-US"/>
          </a:p>
        </p:txBody>
      </p:sp>
    </p:spTree>
    <p:extLst>
      <p:ext uri="{BB962C8B-B14F-4D97-AF65-F5344CB8AC3E}">
        <p14:creationId xmlns:p14="http://schemas.microsoft.com/office/powerpoint/2010/main" val="1220697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2F1F75-B56B-1ACD-4FC9-7641746BB8D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4254C31-4E4B-3958-AA90-79C2592A4E17}"/>
              </a:ext>
            </a:extLst>
          </p:cNvPr>
          <p:cNvSpPr>
            <a:spLocks noGrp="1"/>
          </p:cNvSpPr>
          <p:nvPr>
            <p:ph sz="half" idx="1"/>
          </p:nvPr>
        </p:nvSpPr>
        <p:spPr>
          <a:xfrm>
            <a:off x="503238" y="1327150"/>
            <a:ext cx="4459287" cy="328771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4849A660-84E3-39CB-DDD3-78D5A7E0C4EF}"/>
              </a:ext>
            </a:extLst>
          </p:cNvPr>
          <p:cNvSpPr>
            <a:spLocks noGrp="1"/>
          </p:cNvSpPr>
          <p:nvPr>
            <p:ph sz="half" idx="2"/>
          </p:nvPr>
        </p:nvSpPr>
        <p:spPr>
          <a:xfrm>
            <a:off x="5114925" y="1327150"/>
            <a:ext cx="4460875" cy="328771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3186A5A-4247-23F9-77A9-A8C6483A3AC0}"/>
              </a:ext>
            </a:extLst>
          </p:cNvPr>
          <p:cNvSpPr>
            <a:spLocks noGrp="1"/>
          </p:cNvSpPr>
          <p:nvPr>
            <p:ph type="dt" sz="half" idx="10"/>
          </p:nvPr>
        </p:nvSpPr>
        <p:spPr/>
        <p:txBody>
          <a:bodyPr/>
          <a:lstStyle/>
          <a:p>
            <a:pPr lvl="0"/>
            <a:endParaRPr lang="en-US"/>
          </a:p>
        </p:txBody>
      </p:sp>
      <p:sp>
        <p:nvSpPr>
          <p:cNvPr id="6" name="フッター プレースホルダー 5">
            <a:extLst>
              <a:ext uri="{FF2B5EF4-FFF2-40B4-BE49-F238E27FC236}">
                <a16:creationId xmlns:a16="http://schemas.microsoft.com/office/drawing/2014/main" id="{34794C47-C625-3EEC-9320-332BEF5C4669}"/>
              </a:ext>
            </a:extLst>
          </p:cNvPr>
          <p:cNvSpPr>
            <a:spLocks noGrp="1"/>
          </p:cNvSpPr>
          <p:nvPr>
            <p:ph type="ftr" sz="quarter" idx="11"/>
          </p:nvPr>
        </p:nvSpPr>
        <p:spPr/>
        <p:txBody>
          <a:bodyPr/>
          <a:lstStyle/>
          <a:p>
            <a:pPr lvl="0"/>
            <a:endParaRPr lang="en-US"/>
          </a:p>
        </p:txBody>
      </p:sp>
      <p:sp>
        <p:nvSpPr>
          <p:cNvPr id="7" name="スライド番号プレースホルダー 6">
            <a:extLst>
              <a:ext uri="{FF2B5EF4-FFF2-40B4-BE49-F238E27FC236}">
                <a16:creationId xmlns:a16="http://schemas.microsoft.com/office/drawing/2014/main" id="{DBF756BD-42CB-4C19-1F3E-EF4206A3CE92}"/>
              </a:ext>
            </a:extLst>
          </p:cNvPr>
          <p:cNvSpPr>
            <a:spLocks noGrp="1"/>
          </p:cNvSpPr>
          <p:nvPr>
            <p:ph type="sldNum" sz="quarter" idx="12"/>
          </p:nvPr>
        </p:nvSpPr>
        <p:spPr/>
        <p:txBody>
          <a:bodyPr/>
          <a:lstStyle/>
          <a:p>
            <a:pPr lvl="0"/>
            <a:fld id="{7F047E69-7334-43BE-8AA0-C2C63C49D2A4}" type="slidenum">
              <a:t>‹#›</a:t>
            </a:fld>
            <a:endParaRPr lang="en-US"/>
          </a:p>
        </p:txBody>
      </p:sp>
    </p:spTree>
    <p:extLst>
      <p:ext uri="{BB962C8B-B14F-4D97-AF65-F5344CB8AC3E}">
        <p14:creationId xmlns:p14="http://schemas.microsoft.com/office/powerpoint/2010/main" val="1974135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D9BD7C7-5C1E-A85F-F9E7-C4CD938770D2}"/>
              </a:ext>
            </a:extLst>
          </p:cNvPr>
          <p:cNvSpPr>
            <a:spLocks noGrp="1"/>
          </p:cNvSpPr>
          <p:nvPr>
            <p:ph type="title"/>
          </p:nvPr>
        </p:nvSpPr>
        <p:spPr>
          <a:xfrm>
            <a:off x="693738" y="301625"/>
            <a:ext cx="8694737" cy="10969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C777F46-4DDC-786D-1C58-AD159D8FC95D}"/>
              </a:ext>
            </a:extLst>
          </p:cNvPr>
          <p:cNvSpPr>
            <a:spLocks noGrp="1"/>
          </p:cNvSpPr>
          <p:nvPr>
            <p:ph type="body" idx="1"/>
          </p:nvPr>
        </p:nvSpPr>
        <p:spPr>
          <a:xfrm>
            <a:off x="693738" y="1390650"/>
            <a:ext cx="4265612" cy="681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78539B8-4AC4-1F8B-C7B5-5389A45699B9}"/>
              </a:ext>
            </a:extLst>
          </p:cNvPr>
          <p:cNvSpPr>
            <a:spLocks noGrp="1"/>
          </p:cNvSpPr>
          <p:nvPr>
            <p:ph sz="half" idx="2"/>
          </p:nvPr>
        </p:nvSpPr>
        <p:spPr>
          <a:xfrm>
            <a:off x="693738" y="2071688"/>
            <a:ext cx="4265612" cy="3046412"/>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8DD6ED50-75F1-83EF-C529-9BED86642E6B}"/>
              </a:ext>
            </a:extLst>
          </p:cNvPr>
          <p:cNvSpPr>
            <a:spLocks noGrp="1"/>
          </p:cNvSpPr>
          <p:nvPr>
            <p:ph type="body" sz="quarter" idx="3"/>
          </p:nvPr>
        </p:nvSpPr>
        <p:spPr>
          <a:xfrm>
            <a:off x="5103813" y="1390650"/>
            <a:ext cx="4284662" cy="681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9D1E80D9-E83E-BD08-6EDE-5C38D91CFF83}"/>
              </a:ext>
            </a:extLst>
          </p:cNvPr>
          <p:cNvSpPr>
            <a:spLocks noGrp="1"/>
          </p:cNvSpPr>
          <p:nvPr>
            <p:ph sz="quarter" idx="4"/>
          </p:nvPr>
        </p:nvSpPr>
        <p:spPr>
          <a:xfrm>
            <a:off x="5103813" y="2071688"/>
            <a:ext cx="4284662" cy="3046412"/>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644A6924-CD65-AD03-8F96-E9C1B5B25475}"/>
              </a:ext>
            </a:extLst>
          </p:cNvPr>
          <p:cNvSpPr>
            <a:spLocks noGrp="1"/>
          </p:cNvSpPr>
          <p:nvPr>
            <p:ph type="dt" sz="half" idx="10"/>
          </p:nvPr>
        </p:nvSpPr>
        <p:spPr/>
        <p:txBody>
          <a:bodyPr/>
          <a:lstStyle/>
          <a:p>
            <a:pPr lvl="0"/>
            <a:endParaRPr lang="en-US"/>
          </a:p>
        </p:txBody>
      </p:sp>
      <p:sp>
        <p:nvSpPr>
          <p:cNvPr id="8" name="フッター プレースホルダー 7">
            <a:extLst>
              <a:ext uri="{FF2B5EF4-FFF2-40B4-BE49-F238E27FC236}">
                <a16:creationId xmlns:a16="http://schemas.microsoft.com/office/drawing/2014/main" id="{9297409F-0E14-E0BB-90E1-A0871C756163}"/>
              </a:ext>
            </a:extLst>
          </p:cNvPr>
          <p:cNvSpPr>
            <a:spLocks noGrp="1"/>
          </p:cNvSpPr>
          <p:nvPr>
            <p:ph type="ftr" sz="quarter" idx="11"/>
          </p:nvPr>
        </p:nvSpPr>
        <p:spPr/>
        <p:txBody>
          <a:bodyPr/>
          <a:lstStyle/>
          <a:p>
            <a:pPr lvl="0"/>
            <a:endParaRPr lang="en-US"/>
          </a:p>
        </p:txBody>
      </p:sp>
      <p:sp>
        <p:nvSpPr>
          <p:cNvPr id="9" name="スライド番号プレースホルダー 8">
            <a:extLst>
              <a:ext uri="{FF2B5EF4-FFF2-40B4-BE49-F238E27FC236}">
                <a16:creationId xmlns:a16="http://schemas.microsoft.com/office/drawing/2014/main" id="{81DC6F98-C7AD-B368-8DA2-CBE81E92B64B}"/>
              </a:ext>
            </a:extLst>
          </p:cNvPr>
          <p:cNvSpPr>
            <a:spLocks noGrp="1"/>
          </p:cNvSpPr>
          <p:nvPr>
            <p:ph type="sldNum" sz="quarter" idx="12"/>
          </p:nvPr>
        </p:nvSpPr>
        <p:spPr/>
        <p:txBody>
          <a:bodyPr/>
          <a:lstStyle/>
          <a:p>
            <a:pPr lvl="0"/>
            <a:fld id="{1E7E6B09-63D2-4C26-9EFF-9B6C5A9C08B6}" type="slidenum">
              <a:t>‹#›</a:t>
            </a:fld>
            <a:endParaRPr lang="en-US"/>
          </a:p>
        </p:txBody>
      </p:sp>
    </p:spTree>
    <p:extLst>
      <p:ext uri="{BB962C8B-B14F-4D97-AF65-F5344CB8AC3E}">
        <p14:creationId xmlns:p14="http://schemas.microsoft.com/office/powerpoint/2010/main" val="218902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2439DB6-9700-A456-279B-A037C1655A5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A96362F-45C1-B075-7A2B-945CB31E2093}"/>
              </a:ext>
            </a:extLst>
          </p:cNvPr>
          <p:cNvSpPr>
            <a:spLocks noGrp="1"/>
          </p:cNvSpPr>
          <p:nvPr>
            <p:ph type="dt" sz="half" idx="10"/>
          </p:nvPr>
        </p:nvSpPr>
        <p:spPr/>
        <p:txBody>
          <a:bodyPr/>
          <a:lstStyle/>
          <a:p>
            <a:pPr lvl="0"/>
            <a:endParaRPr lang="en-US"/>
          </a:p>
        </p:txBody>
      </p:sp>
      <p:sp>
        <p:nvSpPr>
          <p:cNvPr id="4" name="フッター プレースホルダー 3">
            <a:extLst>
              <a:ext uri="{FF2B5EF4-FFF2-40B4-BE49-F238E27FC236}">
                <a16:creationId xmlns:a16="http://schemas.microsoft.com/office/drawing/2014/main" id="{8A6D4325-3BDB-940E-D089-6034A5457DAF}"/>
              </a:ext>
            </a:extLst>
          </p:cNvPr>
          <p:cNvSpPr>
            <a:spLocks noGrp="1"/>
          </p:cNvSpPr>
          <p:nvPr>
            <p:ph type="ftr" sz="quarter" idx="11"/>
          </p:nvPr>
        </p:nvSpPr>
        <p:spPr/>
        <p:txBody>
          <a:bodyPr/>
          <a:lstStyle/>
          <a:p>
            <a:pPr lvl="0"/>
            <a:endParaRPr lang="en-US"/>
          </a:p>
        </p:txBody>
      </p:sp>
      <p:sp>
        <p:nvSpPr>
          <p:cNvPr id="5" name="スライド番号プレースホルダー 4">
            <a:extLst>
              <a:ext uri="{FF2B5EF4-FFF2-40B4-BE49-F238E27FC236}">
                <a16:creationId xmlns:a16="http://schemas.microsoft.com/office/drawing/2014/main" id="{084ABD92-CD02-6F8F-393A-E8D990D8E839}"/>
              </a:ext>
            </a:extLst>
          </p:cNvPr>
          <p:cNvSpPr>
            <a:spLocks noGrp="1"/>
          </p:cNvSpPr>
          <p:nvPr>
            <p:ph type="sldNum" sz="quarter" idx="12"/>
          </p:nvPr>
        </p:nvSpPr>
        <p:spPr/>
        <p:txBody>
          <a:bodyPr/>
          <a:lstStyle/>
          <a:p>
            <a:pPr lvl="0"/>
            <a:fld id="{3FD548AC-6315-44CD-B275-29034908FB9A}" type="slidenum">
              <a:t>‹#›</a:t>
            </a:fld>
            <a:endParaRPr lang="en-US"/>
          </a:p>
        </p:txBody>
      </p:sp>
    </p:spTree>
    <p:extLst>
      <p:ext uri="{BB962C8B-B14F-4D97-AF65-F5344CB8AC3E}">
        <p14:creationId xmlns:p14="http://schemas.microsoft.com/office/powerpoint/2010/main" val="626289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5F67AF9-4F19-AF65-B7CF-4F18B0257CC1}"/>
              </a:ext>
            </a:extLst>
          </p:cNvPr>
          <p:cNvSpPr>
            <a:spLocks noGrp="1"/>
          </p:cNvSpPr>
          <p:nvPr>
            <p:ph type="dt" sz="half" idx="10"/>
          </p:nvPr>
        </p:nvSpPr>
        <p:spPr/>
        <p:txBody>
          <a:bodyPr/>
          <a:lstStyle/>
          <a:p>
            <a:pPr lvl="0"/>
            <a:endParaRPr lang="en-US"/>
          </a:p>
        </p:txBody>
      </p:sp>
      <p:sp>
        <p:nvSpPr>
          <p:cNvPr id="3" name="フッター プレースホルダー 2">
            <a:extLst>
              <a:ext uri="{FF2B5EF4-FFF2-40B4-BE49-F238E27FC236}">
                <a16:creationId xmlns:a16="http://schemas.microsoft.com/office/drawing/2014/main" id="{427AFCC6-D6BB-ED2C-FAEA-4944A5ED7036}"/>
              </a:ext>
            </a:extLst>
          </p:cNvPr>
          <p:cNvSpPr>
            <a:spLocks noGrp="1"/>
          </p:cNvSpPr>
          <p:nvPr>
            <p:ph type="ftr" sz="quarter" idx="11"/>
          </p:nvPr>
        </p:nvSpPr>
        <p:spPr/>
        <p:txBody>
          <a:bodyPr/>
          <a:lstStyle/>
          <a:p>
            <a:pPr lvl="0"/>
            <a:endParaRPr lang="en-US"/>
          </a:p>
        </p:txBody>
      </p:sp>
      <p:sp>
        <p:nvSpPr>
          <p:cNvPr id="4" name="スライド番号プレースホルダー 3">
            <a:extLst>
              <a:ext uri="{FF2B5EF4-FFF2-40B4-BE49-F238E27FC236}">
                <a16:creationId xmlns:a16="http://schemas.microsoft.com/office/drawing/2014/main" id="{A224390C-E292-7BE0-F4B5-34FD75E9E382}"/>
              </a:ext>
            </a:extLst>
          </p:cNvPr>
          <p:cNvSpPr>
            <a:spLocks noGrp="1"/>
          </p:cNvSpPr>
          <p:nvPr>
            <p:ph type="sldNum" sz="quarter" idx="12"/>
          </p:nvPr>
        </p:nvSpPr>
        <p:spPr/>
        <p:txBody>
          <a:bodyPr/>
          <a:lstStyle/>
          <a:p>
            <a:pPr lvl="0"/>
            <a:fld id="{8D9A7222-B39F-40DD-A8D3-CCE41A370CAC}" type="slidenum">
              <a:t>‹#›</a:t>
            </a:fld>
            <a:endParaRPr lang="en-US"/>
          </a:p>
        </p:txBody>
      </p:sp>
    </p:spTree>
    <p:extLst>
      <p:ext uri="{BB962C8B-B14F-4D97-AF65-F5344CB8AC3E}">
        <p14:creationId xmlns:p14="http://schemas.microsoft.com/office/powerpoint/2010/main" val="88577857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311FBD-A7B3-9D21-820E-69D276A2EB79}"/>
              </a:ext>
            </a:extLst>
          </p:cNvPr>
          <p:cNvSpPr>
            <a:spLocks noGrp="1"/>
          </p:cNvSpPr>
          <p:nvPr>
            <p:ph type="title"/>
          </p:nvPr>
        </p:nvSpPr>
        <p:spPr>
          <a:xfrm>
            <a:off x="693738" y="377825"/>
            <a:ext cx="3251200" cy="1323975"/>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CE82BC1-6CC8-06B0-9BFC-FB141DBFB8F1}"/>
              </a:ext>
            </a:extLst>
          </p:cNvPr>
          <p:cNvSpPr>
            <a:spLocks noGrp="1"/>
          </p:cNvSpPr>
          <p:nvPr>
            <p:ph idx="1"/>
          </p:nvPr>
        </p:nvSpPr>
        <p:spPr>
          <a:xfrm>
            <a:off x="4286250" y="815975"/>
            <a:ext cx="5102225" cy="40306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53B788FA-9E3E-D229-0B40-E79FA55D5E7C}"/>
              </a:ext>
            </a:extLst>
          </p:cNvPr>
          <p:cNvSpPr>
            <a:spLocks noGrp="1"/>
          </p:cNvSpPr>
          <p:nvPr>
            <p:ph type="body" sz="half" idx="2"/>
          </p:nvPr>
        </p:nvSpPr>
        <p:spPr>
          <a:xfrm>
            <a:off x="693738" y="1701800"/>
            <a:ext cx="3251200" cy="3151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CB4CE76-A227-3E8F-5E28-A20D4D9AC2E5}"/>
              </a:ext>
            </a:extLst>
          </p:cNvPr>
          <p:cNvSpPr>
            <a:spLocks noGrp="1"/>
          </p:cNvSpPr>
          <p:nvPr>
            <p:ph type="dt" sz="half" idx="10"/>
          </p:nvPr>
        </p:nvSpPr>
        <p:spPr/>
        <p:txBody>
          <a:bodyPr/>
          <a:lstStyle/>
          <a:p>
            <a:pPr lvl="0"/>
            <a:endParaRPr lang="en-US"/>
          </a:p>
        </p:txBody>
      </p:sp>
      <p:sp>
        <p:nvSpPr>
          <p:cNvPr id="6" name="フッター プレースホルダー 5">
            <a:extLst>
              <a:ext uri="{FF2B5EF4-FFF2-40B4-BE49-F238E27FC236}">
                <a16:creationId xmlns:a16="http://schemas.microsoft.com/office/drawing/2014/main" id="{86D70212-1A52-E8F8-6EBC-58CA9A0119BF}"/>
              </a:ext>
            </a:extLst>
          </p:cNvPr>
          <p:cNvSpPr>
            <a:spLocks noGrp="1"/>
          </p:cNvSpPr>
          <p:nvPr>
            <p:ph type="ftr" sz="quarter" idx="11"/>
          </p:nvPr>
        </p:nvSpPr>
        <p:spPr/>
        <p:txBody>
          <a:bodyPr/>
          <a:lstStyle/>
          <a:p>
            <a:pPr lvl="0"/>
            <a:endParaRPr lang="en-US"/>
          </a:p>
        </p:txBody>
      </p:sp>
      <p:sp>
        <p:nvSpPr>
          <p:cNvPr id="7" name="スライド番号プレースホルダー 6">
            <a:extLst>
              <a:ext uri="{FF2B5EF4-FFF2-40B4-BE49-F238E27FC236}">
                <a16:creationId xmlns:a16="http://schemas.microsoft.com/office/drawing/2014/main" id="{97C3DEF4-5EFC-8DA5-2E26-3BAE9F60F193}"/>
              </a:ext>
            </a:extLst>
          </p:cNvPr>
          <p:cNvSpPr>
            <a:spLocks noGrp="1"/>
          </p:cNvSpPr>
          <p:nvPr>
            <p:ph type="sldNum" sz="quarter" idx="12"/>
          </p:nvPr>
        </p:nvSpPr>
        <p:spPr/>
        <p:txBody>
          <a:bodyPr/>
          <a:lstStyle/>
          <a:p>
            <a:pPr lvl="0"/>
            <a:fld id="{C3D7BB74-8BAB-4822-90AE-9D3568F1F361}" type="slidenum">
              <a:t>‹#›</a:t>
            </a:fld>
            <a:endParaRPr lang="en-US"/>
          </a:p>
        </p:txBody>
      </p:sp>
    </p:spTree>
    <p:extLst>
      <p:ext uri="{BB962C8B-B14F-4D97-AF65-F5344CB8AC3E}">
        <p14:creationId xmlns:p14="http://schemas.microsoft.com/office/powerpoint/2010/main" val="1250976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150A22-E953-B57B-4898-F251BD2F85B3}"/>
              </a:ext>
            </a:extLst>
          </p:cNvPr>
          <p:cNvSpPr>
            <a:spLocks noGrp="1"/>
          </p:cNvSpPr>
          <p:nvPr>
            <p:ph type="title"/>
          </p:nvPr>
        </p:nvSpPr>
        <p:spPr>
          <a:xfrm>
            <a:off x="693738" y="377825"/>
            <a:ext cx="3251200" cy="1323975"/>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7C1F6A99-6841-2DC3-0B84-43EA87D21F5F}"/>
              </a:ext>
            </a:extLst>
          </p:cNvPr>
          <p:cNvSpPr>
            <a:spLocks noGrp="1"/>
          </p:cNvSpPr>
          <p:nvPr>
            <p:ph type="pic" idx="1"/>
          </p:nvPr>
        </p:nvSpPr>
        <p:spPr>
          <a:xfrm>
            <a:off x="4286250" y="815975"/>
            <a:ext cx="5102225" cy="40306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1433387C-4821-C1FD-BAF2-143E07A0A29A}"/>
              </a:ext>
            </a:extLst>
          </p:cNvPr>
          <p:cNvSpPr>
            <a:spLocks noGrp="1"/>
          </p:cNvSpPr>
          <p:nvPr>
            <p:ph type="body" sz="half" idx="2"/>
          </p:nvPr>
        </p:nvSpPr>
        <p:spPr>
          <a:xfrm>
            <a:off x="693738" y="1701800"/>
            <a:ext cx="3251200" cy="3151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D8A2D5B-F989-0946-1B78-9B3BF4EF0485}"/>
              </a:ext>
            </a:extLst>
          </p:cNvPr>
          <p:cNvSpPr>
            <a:spLocks noGrp="1"/>
          </p:cNvSpPr>
          <p:nvPr>
            <p:ph type="dt" sz="half" idx="10"/>
          </p:nvPr>
        </p:nvSpPr>
        <p:spPr/>
        <p:txBody>
          <a:bodyPr/>
          <a:lstStyle/>
          <a:p>
            <a:pPr lvl="0"/>
            <a:endParaRPr lang="en-US"/>
          </a:p>
        </p:txBody>
      </p:sp>
      <p:sp>
        <p:nvSpPr>
          <p:cNvPr id="6" name="フッター プレースホルダー 5">
            <a:extLst>
              <a:ext uri="{FF2B5EF4-FFF2-40B4-BE49-F238E27FC236}">
                <a16:creationId xmlns:a16="http://schemas.microsoft.com/office/drawing/2014/main" id="{B4C6F817-1E28-18EB-E42D-00977EDFFF9F}"/>
              </a:ext>
            </a:extLst>
          </p:cNvPr>
          <p:cNvSpPr>
            <a:spLocks noGrp="1"/>
          </p:cNvSpPr>
          <p:nvPr>
            <p:ph type="ftr" sz="quarter" idx="11"/>
          </p:nvPr>
        </p:nvSpPr>
        <p:spPr/>
        <p:txBody>
          <a:bodyPr/>
          <a:lstStyle/>
          <a:p>
            <a:pPr lvl="0"/>
            <a:endParaRPr lang="en-US"/>
          </a:p>
        </p:txBody>
      </p:sp>
      <p:sp>
        <p:nvSpPr>
          <p:cNvPr id="7" name="スライド番号プレースホルダー 6">
            <a:extLst>
              <a:ext uri="{FF2B5EF4-FFF2-40B4-BE49-F238E27FC236}">
                <a16:creationId xmlns:a16="http://schemas.microsoft.com/office/drawing/2014/main" id="{781C36D9-CF6E-4540-06AF-6363F674FA3C}"/>
              </a:ext>
            </a:extLst>
          </p:cNvPr>
          <p:cNvSpPr>
            <a:spLocks noGrp="1"/>
          </p:cNvSpPr>
          <p:nvPr>
            <p:ph type="sldNum" sz="quarter" idx="12"/>
          </p:nvPr>
        </p:nvSpPr>
        <p:spPr/>
        <p:txBody>
          <a:bodyPr/>
          <a:lstStyle/>
          <a:p>
            <a:pPr lvl="0"/>
            <a:fld id="{DC203D90-C608-46C4-87C1-DFFC9C781D6D}" type="slidenum">
              <a:t>‹#›</a:t>
            </a:fld>
            <a:endParaRPr lang="en-US"/>
          </a:p>
        </p:txBody>
      </p:sp>
    </p:spTree>
    <p:extLst>
      <p:ext uri="{BB962C8B-B14F-4D97-AF65-F5344CB8AC3E}">
        <p14:creationId xmlns:p14="http://schemas.microsoft.com/office/powerpoint/2010/main" val="2215897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E56F5BB9-82BD-BDBA-675C-4BD4153F1BA7}"/>
              </a:ext>
            </a:extLst>
          </p:cNvPr>
          <p:cNvSpPr txBox="1">
            <a:spLocks noGrp="1"/>
          </p:cNvSpPr>
          <p:nvPr>
            <p:ph type="title"/>
          </p:nvPr>
        </p:nvSpPr>
        <p:spPr>
          <a:xfrm>
            <a:off x="503999" y="226080"/>
            <a:ext cx="9071640" cy="946440"/>
          </a:xfrm>
          <a:prstGeom prst="rect">
            <a:avLst/>
          </a:prstGeom>
          <a:noFill/>
          <a:ln>
            <a:noFill/>
          </a:ln>
        </p:spPr>
        <p:txBody>
          <a:bodyPr lIns="0" tIns="0" rIns="0" bIns="0" anchor="ctr"/>
          <a:lstStyle/>
          <a:p>
            <a:endParaRPr lang="en-US" altLang="ja-JP"/>
          </a:p>
        </p:txBody>
      </p:sp>
      <p:sp>
        <p:nvSpPr>
          <p:cNvPr id="3" name="テキスト プレースホルダー 2">
            <a:extLst>
              <a:ext uri="{FF2B5EF4-FFF2-40B4-BE49-F238E27FC236}">
                <a16:creationId xmlns:a16="http://schemas.microsoft.com/office/drawing/2014/main" id="{2CB78D41-2CC8-D76A-9247-363040D35431}"/>
              </a:ext>
            </a:extLst>
          </p:cNvPr>
          <p:cNvSpPr txBox="1">
            <a:spLocks noGrp="1"/>
          </p:cNvSpPr>
          <p:nvPr>
            <p:ph type="body" idx="1"/>
          </p:nvPr>
        </p:nvSpPr>
        <p:spPr>
          <a:xfrm>
            <a:off x="503999" y="1326600"/>
            <a:ext cx="9071640" cy="3288239"/>
          </a:xfrm>
          <a:prstGeom prst="rect">
            <a:avLst/>
          </a:prstGeom>
          <a:noFill/>
          <a:ln>
            <a:noFill/>
          </a:ln>
        </p:spPr>
        <p:txBody>
          <a:bodyPr lIns="0" tIns="0" rIns="0" bIns="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ltLang="ja-JP"/>
          </a:p>
        </p:txBody>
      </p:sp>
      <p:sp>
        <p:nvSpPr>
          <p:cNvPr id="4" name="日付プレースホルダー 3">
            <a:extLst>
              <a:ext uri="{FF2B5EF4-FFF2-40B4-BE49-F238E27FC236}">
                <a16:creationId xmlns:a16="http://schemas.microsoft.com/office/drawing/2014/main" id="{70B1B24B-937B-CDF3-44BF-472E26975C0D}"/>
              </a:ext>
            </a:extLst>
          </p:cNvPr>
          <p:cNvSpPr txBox="1">
            <a:spLocks noGrp="1"/>
          </p:cNvSpPr>
          <p:nvPr>
            <p:ph type="dt" sz="half" idx="2"/>
          </p:nvPr>
        </p:nvSpPr>
        <p:spPr>
          <a:xfrm>
            <a:off x="503999" y="5165280"/>
            <a:ext cx="2348280" cy="390600"/>
          </a:xfrm>
          <a:prstGeom prst="rect">
            <a:avLst/>
          </a:prstGeom>
          <a:noFill/>
          <a:ln>
            <a:noFill/>
          </a:ln>
        </p:spPr>
        <p:txBody>
          <a:bodyPr vert="horz" lIns="0" tIns="0" rIns="0" bIns="0" anchorCtr="0">
            <a:noAutofit/>
          </a:bodyPr>
          <a:lstStyle>
            <a:lvl1pPr lvl="0" rtl="0" hangingPunct="0">
              <a:buNone/>
              <a:tabLst/>
              <a:defRPr lang="en-US" sz="1400" kern="1200">
                <a:latin typeface="Liberation Serif" pitchFamily="18"/>
                <a:ea typeface="Noto Serif CJK JP" pitchFamily="2"/>
                <a:cs typeface="TakaoPGothic" pitchFamily="2"/>
              </a:defRPr>
            </a:lvl1pPr>
          </a:lstStyle>
          <a:p>
            <a:pPr lvl="0"/>
            <a:endParaRPr lang="en-US"/>
          </a:p>
        </p:txBody>
      </p:sp>
      <p:sp>
        <p:nvSpPr>
          <p:cNvPr id="5" name="フッター プレースホルダー 4">
            <a:extLst>
              <a:ext uri="{FF2B5EF4-FFF2-40B4-BE49-F238E27FC236}">
                <a16:creationId xmlns:a16="http://schemas.microsoft.com/office/drawing/2014/main" id="{CFBD57EE-900C-BB8D-6EB7-F72017229BAE}"/>
              </a:ext>
            </a:extLst>
          </p:cNvPr>
          <p:cNvSpPr txBox="1">
            <a:spLocks noGrp="1"/>
          </p:cNvSpPr>
          <p:nvPr>
            <p:ph type="ftr" sz="quarter" idx="3"/>
          </p:nvPr>
        </p:nvSpPr>
        <p:spPr>
          <a:xfrm>
            <a:off x="3447360" y="5165280"/>
            <a:ext cx="3195000" cy="390600"/>
          </a:xfrm>
          <a:prstGeom prst="rect">
            <a:avLst/>
          </a:prstGeom>
          <a:noFill/>
          <a:ln>
            <a:noFill/>
          </a:ln>
        </p:spPr>
        <p:txBody>
          <a:bodyPr vert="horz" lIns="0" tIns="0" rIns="0" bIns="0" anchorCtr="0">
            <a:noAutofit/>
          </a:bodyPr>
          <a:lstStyle>
            <a:lvl1pPr lvl="0" algn="ctr" rtl="0" hangingPunct="0">
              <a:buNone/>
              <a:tabLst/>
              <a:defRPr lang="en-US" sz="1400" kern="1200">
                <a:latin typeface="Liberation Serif" pitchFamily="18"/>
                <a:ea typeface="Noto Serif CJK JP" pitchFamily="2"/>
                <a:cs typeface="TakaoPGothic" pitchFamily="2"/>
              </a:defRPr>
            </a:lvl1pPr>
          </a:lstStyle>
          <a:p>
            <a:pPr lvl="0"/>
            <a:endParaRPr lang="en-US"/>
          </a:p>
        </p:txBody>
      </p:sp>
      <p:sp>
        <p:nvSpPr>
          <p:cNvPr id="6" name="スライド番号プレースホルダー 5">
            <a:extLst>
              <a:ext uri="{FF2B5EF4-FFF2-40B4-BE49-F238E27FC236}">
                <a16:creationId xmlns:a16="http://schemas.microsoft.com/office/drawing/2014/main" id="{009B99E6-61E0-E6D1-3111-FEBBAA827CA9}"/>
              </a:ext>
            </a:extLst>
          </p:cNvPr>
          <p:cNvSpPr txBox="1">
            <a:spLocks noGrp="1"/>
          </p:cNvSpPr>
          <p:nvPr>
            <p:ph type="sldNum" sz="quarter" idx="4"/>
          </p:nvPr>
        </p:nvSpPr>
        <p:spPr>
          <a:xfrm>
            <a:off x="7227360" y="5165280"/>
            <a:ext cx="2348280" cy="390600"/>
          </a:xfrm>
          <a:prstGeom prst="rect">
            <a:avLst/>
          </a:prstGeom>
          <a:noFill/>
          <a:ln>
            <a:noFill/>
          </a:ln>
        </p:spPr>
        <p:txBody>
          <a:bodyPr vert="horz" lIns="0" tIns="0" rIns="0" bIns="0" anchorCtr="0">
            <a:noAutofit/>
          </a:bodyPr>
          <a:lstStyle>
            <a:lvl1pPr lvl="0" algn="r" rtl="0" hangingPunct="0">
              <a:buNone/>
              <a:tabLst/>
              <a:defRPr lang="en-US" sz="1400" kern="1200">
                <a:latin typeface="Liberation Serif" pitchFamily="18"/>
                <a:ea typeface="Noto Serif CJK JP" pitchFamily="2"/>
                <a:cs typeface="TakaoPGothic" pitchFamily="2"/>
              </a:defRPr>
            </a:lvl1pPr>
          </a:lstStyle>
          <a:p>
            <a:pPr lvl="0"/>
            <a:fld id="{8841FF50-600D-4734-A1AE-39B33D2F9091}"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hangingPunct="0">
        <a:tabLst/>
        <a:defRPr lang="en-US" altLang="ja-JP" sz="4400" b="0" i="0" u="none" strike="noStrike" kern="1200" cap="none">
          <a:ln>
            <a:noFill/>
          </a:ln>
          <a:highlight>
            <a:scrgbClr r="0" g="0" b="0">
              <a:alpha val="0"/>
            </a:scrgbClr>
          </a:highlight>
          <a:latin typeface="Liberation Sans" pitchFamily="18"/>
        </a:defRPr>
      </a:lvl1pPr>
    </p:titleStyle>
    <p:bodyStyle>
      <a:lvl1pPr rtl="0" hangingPunct="0">
        <a:spcBef>
          <a:spcPts val="1417"/>
        </a:spcBef>
        <a:spcAft>
          <a:spcPts val="0"/>
        </a:spcAft>
        <a:tabLst/>
        <a:defRPr lang="en-US" altLang="ja-JP" sz="3200" b="0" i="0" u="none" strike="noStrike" kern="1200" cap="none">
          <a:ln>
            <a:noFill/>
          </a:ln>
          <a:highlight>
            <a:scrgbClr r="0" g="0" b="0">
              <a:alpha val="0"/>
            </a:scrgbClr>
          </a:highlight>
          <a:latin typeface="Liberation Sans" pitchFamily="1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4.gif"/><Relationship Id="rId4" Type="http://schemas.openxmlformats.org/officeDocument/2006/relationships/image" Target="../media/image13.gif"/></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gif"/><Relationship Id="rId4" Type="http://schemas.openxmlformats.org/officeDocument/2006/relationships/image" Target="../media/image20.gif"/></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C138522-0DFF-5626-F74F-273273E15CEC}"/>
              </a:ext>
            </a:extLst>
          </p:cNvPr>
          <p:cNvSpPr txBox="1">
            <a:spLocks noGrp="1"/>
          </p:cNvSpPr>
          <p:nvPr>
            <p:ph type="title" idx="4294967295"/>
          </p:nvPr>
        </p:nvSpPr>
        <p:spPr>
          <a:xfrm>
            <a:off x="619472" y="171551"/>
            <a:ext cx="7301159" cy="957239"/>
          </a:xfrm>
        </p:spPr>
        <p:txBody>
          <a:bodyPr vert="horz"/>
          <a:lstStyle/>
          <a:p>
            <a:pPr lvl="0" algn="l"/>
            <a:r>
              <a:rPr lang="ja-JP" altLang="en-US" sz="2600" dirty="0"/>
              <a:t>初期張力を有する部材の固有振動数の解析手法と</a:t>
            </a:r>
            <a:br>
              <a:rPr lang="en-US" sz="2600" dirty="0"/>
            </a:br>
            <a:r>
              <a:rPr lang="ja-JP" altLang="en-US" sz="2600" dirty="0"/>
              <a:t>ノッチが固有振動数に与える影響の検討</a:t>
            </a:r>
          </a:p>
        </p:txBody>
      </p:sp>
      <p:sp>
        <p:nvSpPr>
          <p:cNvPr id="3" name="テキスト ボックス 2">
            <a:extLst>
              <a:ext uri="{FF2B5EF4-FFF2-40B4-BE49-F238E27FC236}">
                <a16:creationId xmlns:a16="http://schemas.microsoft.com/office/drawing/2014/main" id="{82CD9457-3095-056A-C719-7DD9FA1121C9}"/>
              </a:ext>
            </a:extLst>
          </p:cNvPr>
          <p:cNvSpPr txBox="1"/>
          <p:nvPr/>
        </p:nvSpPr>
        <p:spPr>
          <a:xfrm>
            <a:off x="7974639" y="538688"/>
            <a:ext cx="2105361" cy="591016"/>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US" sz="1500" b="0" i="0" u="none" strike="noStrike" kern="1200" cap="none" dirty="0">
                <a:ln>
                  <a:noFill/>
                </a:ln>
                <a:latin typeface="Liberation Sans" pitchFamily="18"/>
                <a:ea typeface="Noto Sans CJK JP" pitchFamily="2"/>
                <a:cs typeface="TakaoPGothic" pitchFamily="2"/>
              </a:rPr>
              <a:t>7021627</a:t>
            </a:r>
            <a:r>
              <a:rPr lang="ja-JP" sz="1500" b="0" i="0" u="none" strike="noStrike" kern="1200" cap="none" dirty="0">
                <a:ln>
                  <a:noFill/>
                </a:ln>
                <a:latin typeface="Liberation Sans" pitchFamily="18"/>
                <a:ea typeface="Noto Sans CJK JP" pitchFamily="2"/>
                <a:cs typeface="TakaoPGothic" pitchFamily="2"/>
              </a:rPr>
              <a:t>　皆川恭輔</a:t>
            </a:r>
            <a:endParaRPr lang="en-US" altLang="ja-JP" sz="1500" b="0" i="0" u="none" strike="noStrike" kern="1200" cap="none" dirty="0">
              <a:ln>
                <a:noFill/>
              </a:ln>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r>
              <a:rPr lang="ja-JP" altLang="en-US" sz="1500" dirty="0">
                <a:latin typeface="Liberation Sans" pitchFamily="18"/>
                <a:ea typeface="Noto Sans CJK JP" pitchFamily="2"/>
                <a:cs typeface="TakaoPGothic" pitchFamily="2"/>
              </a:rPr>
              <a:t>指導教員　青木由香利</a:t>
            </a:r>
            <a:endParaRPr lang="ja-JP" sz="1500" b="0" i="0" u="none" strike="noStrike" kern="1200" cap="none" dirty="0">
              <a:ln>
                <a:noFill/>
              </a:ln>
              <a:latin typeface="Liberation Sans" pitchFamily="18"/>
              <a:ea typeface="Noto Sans CJK JP" pitchFamily="2"/>
              <a:cs typeface="TakaoPGothic" pitchFamily="2"/>
            </a:endParaRPr>
          </a:p>
        </p:txBody>
      </p:sp>
      <p:sp>
        <p:nvSpPr>
          <p:cNvPr id="7" name="フリーフォーム: 図形 6">
            <a:extLst>
              <a:ext uri="{FF2B5EF4-FFF2-40B4-BE49-F238E27FC236}">
                <a16:creationId xmlns:a16="http://schemas.microsoft.com/office/drawing/2014/main" id="{9FA5D8E4-7274-68FD-4C60-99E46ADE5A8E}"/>
              </a:ext>
            </a:extLst>
          </p:cNvPr>
          <p:cNvSpPr/>
          <p:nvPr/>
        </p:nvSpPr>
        <p:spPr>
          <a:xfrm>
            <a:off x="4788136" y="4357823"/>
            <a:ext cx="4944992" cy="1144304"/>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9160">
            <a:solidFill>
              <a:srgbClr val="FF0000"/>
            </a:solidFill>
            <a:prstDash val="solid"/>
          </a:ln>
        </p:spPr>
        <p:txBody>
          <a:bodyPr vert="horz" wrap="none" lIns="104400" tIns="59400" rIns="104400" bIns="59400" anchor="ctr" anchorCtr="0" compatLnSpc="0">
            <a:noAutofit/>
          </a:bodyPr>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8" name="テキスト ボックス 7">
            <a:extLst>
              <a:ext uri="{FF2B5EF4-FFF2-40B4-BE49-F238E27FC236}">
                <a16:creationId xmlns:a16="http://schemas.microsoft.com/office/drawing/2014/main" id="{EA08A016-F150-DF86-7E22-EB9616B41B0B}"/>
              </a:ext>
            </a:extLst>
          </p:cNvPr>
          <p:cNvSpPr txBox="1"/>
          <p:nvPr/>
        </p:nvSpPr>
        <p:spPr>
          <a:xfrm>
            <a:off x="4788136" y="4400663"/>
            <a:ext cx="4990767" cy="1091153"/>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今回の研究では</a:t>
            </a:r>
          </a:p>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・初期張力を有する部材の固有振動数の解析手法の検討</a:t>
            </a:r>
          </a:p>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・ノッチ</a:t>
            </a:r>
            <a:r>
              <a:rPr lang="ja-JP" altLang="en-US" sz="1500" b="0" i="0" u="none" strike="noStrike" kern="1200" cap="none" dirty="0">
                <a:ln>
                  <a:noFill/>
                </a:ln>
                <a:latin typeface="Liberation Sans" pitchFamily="18"/>
                <a:ea typeface="Noto Sans CJK JP" pitchFamily="2"/>
                <a:cs typeface="TakaoPGothic" pitchFamily="2"/>
              </a:rPr>
              <a:t>による</a:t>
            </a:r>
            <a:r>
              <a:rPr lang="ja-JP" sz="1500" b="0" i="0" u="none" strike="noStrike" kern="1200" cap="none" dirty="0">
                <a:ln>
                  <a:noFill/>
                </a:ln>
                <a:latin typeface="Liberation Sans" pitchFamily="18"/>
                <a:ea typeface="Noto Sans CJK JP" pitchFamily="2"/>
                <a:cs typeface="TakaoPGothic" pitchFamily="2"/>
              </a:rPr>
              <a:t>固有振動数への影響の検討</a:t>
            </a:r>
          </a:p>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・ノッチの深さを変えて解析を行い、検討した</a:t>
            </a:r>
          </a:p>
        </p:txBody>
      </p:sp>
      <p:pic>
        <p:nvPicPr>
          <p:cNvPr id="9" name="図 8">
            <a:extLst>
              <a:ext uri="{FF2B5EF4-FFF2-40B4-BE49-F238E27FC236}">
                <a16:creationId xmlns:a16="http://schemas.microsoft.com/office/drawing/2014/main" id="{173F1550-1273-0CFA-A00C-5376BF24811C}"/>
              </a:ext>
            </a:extLst>
          </p:cNvPr>
          <p:cNvPicPr>
            <a:picLocks noChangeAspect="1"/>
          </p:cNvPicPr>
          <p:nvPr/>
        </p:nvPicPr>
        <p:blipFill>
          <a:blip r:embed="rId3">
            <a:lum/>
            <a:alphaModFix/>
          </a:blip>
          <a:srcRect/>
          <a:stretch>
            <a:fillRect/>
          </a:stretch>
        </p:blipFill>
        <p:spPr>
          <a:xfrm>
            <a:off x="5184000" y="1531080"/>
            <a:ext cx="4799880" cy="1758239"/>
          </a:xfrm>
          <a:prstGeom prst="rect">
            <a:avLst/>
          </a:prstGeom>
          <a:noFill/>
          <a:ln>
            <a:noFill/>
          </a:ln>
        </p:spPr>
      </p:pic>
      <p:sp>
        <p:nvSpPr>
          <p:cNvPr id="10" name="フリーフォーム: 図形 9">
            <a:extLst>
              <a:ext uri="{FF2B5EF4-FFF2-40B4-BE49-F238E27FC236}">
                <a16:creationId xmlns:a16="http://schemas.microsoft.com/office/drawing/2014/main" id="{05C7190F-7BD6-20DE-992A-331F9FF185DA}"/>
              </a:ext>
            </a:extLst>
          </p:cNvPr>
          <p:cNvSpPr/>
          <p:nvPr/>
        </p:nvSpPr>
        <p:spPr>
          <a:xfrm>
            <a:off x="6279119" y="2139840"/>
            <a:ext cx="678960" cy="47304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9160">
            <a:solidFill>
              <a:srgbClr val="2A6099"/>
            </a:solidFill>
            <a:prstDash val="solid"/>
          </a:ln>
        </p:spPr>
        <p:txBody>
          <a:bodyPr vert="horz" wrap="none" lIns="104400" tIns="59400" rIns="104400" bIns="59400" anchor="ctr" anchorCtr="0" compatLnSpc="0">
            <a:noAutofit/>
          </a:bodyPr>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11" name="テキスト ボックス 10">
            <a:extLst>
              <a:ext uri="{FF2B5EF4-FFF2-40B4-BE49-F238E27FC236}">
                <a16:creationId xmlns:a16="http://schemas.microsoft.com/office/drawing/2014/main" id="{7C092DAA-7297-8601-2A39-CDBD79FADF49}"/>
              </a:ext>
            </a:extLst>
          </p:cNvPr>
          <p:cNvSpPr txBox="1"/>
          <p:nvPr/>
        </p:nvSpPr>
        <p:spPr>
          <a:xfrm>
            <a:off x="6007320" y="1057680"/>
            <a:ext cx="2861640" cy="366119"/>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a:ln>
                  <a:noFill/>
                </a:ln>
                <a:latin typeface="Liberation Sans" pitchFamily="18"/>
                <a:ea typeface="Noto Sans CJK JP" pitchFamily="2"/>
                <a:cs typeface="TakaoPGothic" pitchFamily="2"/>
              </a:rPr>
              <a:t>ノッチが形成されているかも</a:t>
            </a:r>
            <a:r>
              <a:rPr lang="en-US" sz="1500" b="0" i="0" u="none" strike="noStrike" kern="1200" cap="none">
                <a:ln>
                  <a:noFill/>
                </a:ln>
                <a:latin typeface="Liberation Sans" pitchFamily="18"/>
                <a:ea typeface="Noto Sans CJK JP" pitchFamily="2"/>
                <a:cs typeface="TakaoPGothic" pitchFamily="2"/>
              </a:rPr>
              <a:t>??</a:t>
            </a:r>
          </a:p>
        </p:txBody>
      </p:sp>
      <p:sp>
        <p:nvSpPr>
          <p:cNvPr id="12" name="直線コネクタ 11">
            <a:extLst>
              <a:ext uri="{FF2B5EF4-FFF2-40B4-BE49-F238E27FC236}">
                <a16:creationId xmlns:a16="http://schemas.microsoft.com/office/drawing/2014/main" id="{55CF9D0A-92A9-BFED-5A0E-3596450C8A93}"/>
              </a:ext>
            </a:extLst>
          </p:cNvPr>
          <p:cNvSpPr/>
          <p:nvPr/>
        </p:nvSpPr>
        <p:spPr>
          <a:xfrm flipH="1">
            <a:off x="6686640" y="1328040"/>
            <a:ext cx="271800" cy="811440"/>
          </a:xfrm>
          <a:prstGeom prst="line">
            <a:avLst/>
          </a:prstGeom>
          <a:noFill/>
          <a:ln w="19080">
            <a:solidFill>
              <a:srgbClr val="2A6099"/>
            </a:solidFill>
            <a:prstDash val="solid"/>
            <a:tailEnd type="arrow"/>
          </a:ln>
        </p:spPr>
        <p:txBody>
          <a:bodyPr vert="horz" wrap="none" lIns="99360" tIns="54360" rIns="99360" bIns="5436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13" name="フリーフォーム: 図形 12">
            <a:extLst>
              <a:ext uri="{FF2B5EF4-FFF2-40B4-BE49-F238E27FC236}">
                <a16:creationId xmlns:a16="http://schemas.microsoft.com/office/drawing/2014/main" id="{98FC4E7A-51B7-0D3E-3391-7F789833DDEC}"/>
              </a:ext>
            </a:extLst>
          </p:cNvPr>
          <p:cNvSpPr/>
          <p:nvPr/>
        </p:nvSpPr>
        <p:spPr>
          <a:xfrm>
            <a:off x="7569360" y="2072160"/>
            <a:ext cx="2445120" cy="6084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9160">
            <a:solidFill>
              <a:srgbClr val="2A6099"/>
            </a:solidFill>
            <a:prstDash val="solid"/>
          </a:ln>
        </p:spPr>
        <p:txBody>
          <a:bodyPr vert="horz" wrap="none" lIns="104400" tIns="59400" rIns="104400" bIns="59400" anchor="ctr" anchorCtr="0" compatLnSpc="0">
            <a:noAutofit/>
          </a:bodyPr>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14" name="直線コネクタ 13">
            <a:extLst>
              <a:ext uri="{FF2B5EF4-FFF2-40B4-BE49-F238E27FC236}">
                <a16:creationId xmlns:a16="http://schemas.microsoft.com/office/drawing/2014/main" id="{3D6ABB50-186E-019B-B5B3-C755D9249655}"/>
              </a:ext>
            </a:extLst>
          </p:cNvPr>
          <p:cNvSpPr/>
          <p:nvPr/>
        </p:nvSpPr>
        <p:spPr>
          <a:xfrm flipV="1">
            <a:off x="6408000" y="2545560"/>
            <a:ext cx="1365120" cy="910440"/>
          </a:xfrm>
          <a:prstGeom prst="line">
            <a:avLst/>
          </a:prstGeom>
          <a:noFill/>
          <a:ln w="19080">
            <a:solidFill>
              <a:srgbClr val="2A6099"/>
            </a:solidFill>
            <a:prstDash val="solid"/>
            <a:tailEnd type="arrow"/>
          </a:ln>
        </p:spPr>
        <p:txBody>
          <a:bodyPr vert="horz" wrap="none" lIns="99360" tIns="54360" rIns="99360" bIns="5436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15" name="テキスト ボックス 14">
            <a:extLst>
              <a:ext uri="{FF2B5EF4-FFF2-40B4-BE49-F238E27FC236}">
                <a16:creationId xmlns:a16="http://schemas.microsoft.com/office/drawing/2014/main" id="{C59A8A78-D204-E5D5-6D4D-83F0A5988D9B}"/>
              </a:ext>
            </a:extLst>
          </p:cNvPr>
          <p:cNvSpPr txBox="1"/>
          <p:nvPr/>
        </p:nvSpPr>
        <p:spPr>
          <a:xfrm>
            <a:off x="5256000" y="3456000"/>
            <a:ext cx="1720641" cy="340947"/>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広域に</a:t>
            </a:r>
            <a:r>
              <a:rPr lang="ja-JP" sz="1500" b="0" i="0" strike="noStrike" kern="1200" cap="none" dirty="0">
                <a:ln>
                  <a:noFill/>
                </a:ln>
                <a:solidFill>
                  <a:srgbClr val="FF0000"/>
                </a:solidFill>
                <a:highlight>
                  <a:scrgbClr r="0" g="0" b="0">
                    <a:alpha val="0"/>
                  </a:scrgbClr>
                </a:highlight>
                <a:uFill>
                  <a:solidFill>
                    <a:srgbClr val="FF0000"/>
                  </a:solidFill>
                </a:uFill>
                <a:latin typeface="Liberation Sans" pitchFamily="18"/>
                <a:ea typeface="Noto Sans CJK JP" pitchFamily="2"/>
                <a:cs typeface="TakaoPGothic" pitchFamily="2"/>
              </a:rPr>
              <a:t>赤サビ</a:t>
            </a:r>
            <a:r>
              <a:rPr lang="ja-JP" sz="1500" b="0" i="0" u="none" strike="noStrike" kern="1200" cap="none" dirty="0">
                <a:ln>
                  <a:noFill/>
                </a:ln>
                <a:latin typeface="Liberation Sans" pitchFamily="18"/>
                <a:ea typeface="Noto Sans CJK JP" pitchFamily="2"/>
                <a:cs typeface="TakaoPGothic" pitchFamily="2"/>
              </a:rPr>
              <a:t>発生</a:t>
            </a:r>
          </a:p>
        </p:txBody>
      </p:sp>
      <p:sp>
        <p:nvSpPr>
          <p:cNvPr id="16" name="直線コネクタ 15">
            <a:extLst>
              <a:ext uri="{FF2B5EF4-FFF2-40B4-BE49-F238E27FC236}">
                <a16:creationId xmlns:a16="http://schemas.microsoft.com/office/drawing/2014/main" id="{08C07A5B-A678-11F3-1466-9713CA76915A}"/>
              </a:ext>
            </a:extLst>
          </p:cNvPr>
          <p:cNvSpPr/>
          <p:nvPr/>
        </p:nvSpPr>
        <p:spPr>
          <a:xfrm>
            <a:off x="6120000" y="3789719"/>
            <a:ext cx="0" cy="203040"/>
          </a:xfrm>
          <a:prstGeom prst="line">
            <a:avLst/>
          </a:prstGeom>
          <a:noFill/>
          <a:ln w="12600">
            <a:solidFill>
              <a:srgbClr val="FF0000"/>
            </a:solidFill>
            <a:prstDash val="solid"/>
          </a:ln>
        </p:spPr>
        <p:txBody>
          <a:bodyPr vert="horz" wrap="none" lIns="96120" tIns="51120" rIns="96120" bIns="5112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17" name="直線コネクタ 16">
            <a:extLst>
              <a:ext uri="{FF2B5EF4-FFF2-40B4-BE49-F238E27FC236}">
                <a16:creationId xmlns:a16="http://schemas.microsoft.com/office/drawing/2014/main" id="{B7F806F6-20D7-83A0-91F4-29DB5F33CA5F}"/>
              </a:ext>
            </a:extLst>
          </p:cNvPr>
          <p:cNvSpPr/>
          <p:nvPr/>
        </p:nvSpPr>
        <p:spPr>
          <a:xfrm>
            <a:off x="6117119" y="3992400"/>
            <a:ext cx="339481" cy="0"/>
          </a:xfrm>
          <a:prstGeom prst="line">
            <a:avLst/>
          </a:prstGeom>
          <a:noFill/>
          <a:ln w="12600">
            <a:solidFill>
              <a:srgbClr val="FF0000"/>
            </a:solidFill>
            <a:prstDash val="solid"/>
            <a:tailEnd type="arrow"/>
          </a:ln>
        </p:spPr>
        <p:txBody>
          <a:bodyPr vert="horz" wrap="none" lIns="96120" tIns="51120" rIns="96120" bIns="5112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18" name="テキスト ボックス 17">
            <a:extLst>
              <a:ext uri="{FF2B5EF4-FFF2-40B4-BE49-F238E27FC236}">
                <a16:creationId xmlns:a16="http://schemas.microsoft.com/office/drawing/2014/main" id="{53FA6B42-7414-3B1E-58C5-D9B0B6E958B5}"/>
              </a:ext>
            </a:extLst>
          </p:cNvPr>
          <p:cNvSpPr txBox="1"/>
          <p:nvPr/>
        </p:nvSpPr>
        <p:spPr>
          <a:xfrm>
            <a:off x="6388559" y="3799800"/>
            <a:ext cx="1704600" cy="366119"/>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鋼材まで腐食進行</a:t>
            </a:r>
          </a:p>
        </p:txBody>
      </p:sp>
      <p:sp>
        <p:nvSpPr>
          <p:cNvPr id="19" name="テキスト ボックス 18">
            <a:extLst>
              <a:ext uri="{FF2B5EF4-FFF2-40B4-BE49-F238E27FC236}">
                <a16:creationId xmlns:a16="http://schemas.microsoft.com/office/drawing/2014/main" id="{3762FA10-2DA2-41A5-BBC0-38F8A49E89F6}"/>
              </a:ext>
            </a:extLst>
          </p:cNvPr>
          <p:cNvSpPr txBox="1"/>
          <p:nvPr/>
        </p:nvSpPr>
        <p:spPr>
          <a:xfrm>
            <a:off x="7529040" y="3231720"/>
            <a:ext cx="2559600" cy="28260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050" b="0" i="0" u="none" strike="noStrike" kern="1200" cap="none" dirty="0">
                <a:ln>
                  <a:noFill/>
                </a:ln>
                <a:latin typeface="Liberation Sans" pitchFamily="18"/>
                <a:ea typeface="Noto Sans CJK JP" pitchFamily="2"/>
                <a:cs typeface="TakaoPGothic" pitchFamily="2"/>
              </a:rPr>
              <a:t>腐食促進試験をした桑鶴大橋のケーブル</a:t>
            </a:r>
          </a:p>
        </p:txBody>
      </p:sp>
      <p:sp>
        <p:nvSpPr>
          <p:cNvPr id="20" name="直線コネクタ 19">
            <a:extLst>
              <a:ext uri="{FF2B5EF4-FFF2-40B4-BE49-F238E27FC236}">
                <a16:creationId xmlns:a16="http://schemas.microsoft.com/office/drawing/2014/main" id="{482C5D97-0478-19B3-5A00-B5EC278369AA}"/>
              </a:ext>
            </a:extLst>
          </p:cNvPr>
          <p:cNvSpPr/>
          <p:nvPr/>
        </p:nvSpPr>
        <p:spPr>
          <a:xfrm>
            <a:off x="7501680" y="1328040"/>
            <a:ext cx="475560" cy="811440"/>
          </a:xfrm>
          <a:prstGeom prst="line">
            <a:avLst/>
          </a:prstGeom>
          <a:noFill/>
          <a:ln w="19080">
            <a:solidFill>
              <a:srgbClr val="3465A4"/>
            </a:solidFill>
            <a:prstDash val="solid"/>
            <a:tailEnd type="arrow"/>
          </a:ln>
        </p:spPr>
        <p:txBody>
          <a:bodyPr vert="horz" wrap="none" lIns="99360" tIns="54360" rIns="99360" bIns="5436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25" name="テキスト ボックス 24">
            <a:extLst>
              <a:ext uri="{FF2B5EF4-FFF2-40B4-BE49-F238E27FC236}">
                <a16:creationId xmlns:a16="http://schemas.microsoft.com/office/drawing/2014/main" id="{3CF0CB5C-E7AA-63A2-8355-9DCC576F1783}"/>
              </a:ext>
            </a:extLst>
          </p:cNvPr>
          <p:cNvSpPr txBox="1"/>
          <p:nvPr/>
        </p:nvSpPr>
        <p:spPr>
          <a:xfrm>
            <a:off x="113914" y="1289195"/>
            <a:ext cx="4413686" cy="591016"/>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斜張橋や吊り橋に使用されるケーブルは</a:t>
            </a:r>
            <a:endParaRPr lang="en-US" altLang="ja-JP" sz="1500" b="0" i="0" u="none" strike="noStrike" kern="1200" cap="none" dirty="0">
              <a:ln>
                <a:noFill/>
              </a:ln>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被覆されているため内部の劣化具合がわからない</a:t>
            </a:r>
          </a:p>
        </p:txBody>
      </p:sp>
      <p:sp>
        <p:nvSpPr>
          <p:cNvPr id="26" name="テキスト ボックス 25">
            <a:extLst>
              <a:ext uri="{FF2B5EF4-FFF2-40B4-BE49-F238E27FC236}">
                <a16:creationId xmlns:a16="http://schemas.microsoft.com/office/drawing/2014/main" id="{FA46E1E8-F206-DAB2-727C-F8C22350E716}"/>
              </a:ext>
            </a:extLst>
          </p:cNvPr>
          <p:cNvSpPr txBox="1"/>
          <p:nvPr/>
        </p:nvSpPr>
        <p:spPr>
          <a:xfrm>
            <a:off x="217545" y="4019280"/>
            <a:ext cx="3940973" cy="615378"/>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pPr>
            <a:r>
              <a:rPr lang="ja-JP" altLang="en-US" sz="1500" b="0" i="0" strike="noStrike" kern="1200" cap="none" dirty="0">
                <a:ln>
                  <a:noFill/>
                </a:ln>
                <a:uFill>
                  <a:solidFill>
                    <a:srgbClr val="FF0000"/>
                  </a:solidFill>
                </a:uFill>
                <a:latin typeface="Liberation Sans" pitchFamily="18"/>
                <a:ea typeface="Noto Sans CJK JP" pitchFamily="2"/>
                <a:cs typeface="TakaoPGothic" pitchFamily="2"/>
              </a:rPr>
              <a:t>目視点検を行うことが困難</a:t>
            </a:r>
            <a:endParaRPr lang="en-US" altLang="ja-JP" sz="1500" b="0" i="0" strike="noStrike" kern="1200" cap="none" dirty="0">
              <a:ln>
                <a:noFill/>
              </a:ln>
              <a:uFill>
                <a:solidFill>
                  <a:srgbClr val="FF0000"/>
                </a:solidFill>
              </a:uFill>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r>
              <a:rPr lang="ja-JP" altLang="en-US" sz="1500" b="0" i="0" strike="noStrike" kern="1200" cap="none" dirty="0">
                <a:ln>
                  <a:noFill/>
                </a:ln>
                <a:uFill>
                  <a:solidFill>
                    <a:srgbClr val="FF0000"/>
                  </a:solidFill>
                </a:uFill>
                <a:latin typeface="Liberation Sans" pitchFamily="18"/>
                <a:ea typeface="Noto Sans CJK JP" pitchFamily="2"/>
                <a:cs typeface="TakaoPGothic" pitchFamily="2"/>
              </a:rPr>
              <a:t>→ケーブルの固有振動数から劣化判定したい</a:t>
            </a:r>
            <a:endParaRPr lang="en-US" altLang="ja-JP" sz="1500" b="0" i="0" strike="noStrike" kern="1200" cap="none" dirty="0">
              <a:ln>
                <a:noFill/>
              </a:ln>
              <a:uFill>
                <a:solidFill>
                  <a:srgbClr val="FF0000"/>
                </a:solidFill>
              </a:uFill>
              <a:latin typeface="Liberation Sans" pitchFamily="18"/>
              <a:ea typeface="Noto Sans CJK JP" pitchFamily="2"/>
              <a:cs typeface="TakaoPGothic" pitchFamily="2"/>
            </a:endParaRPr>
          </a:p>
        </p:txBody>
      </p:sp>
      <p:pic>
        <p:nvPicPr>
          <p:cNvPr id="31" name="図 30" descr="屋内, テーブル, 棒, 木製 が含まれている画像&#10;&#10;自動的に生成された説明">
            <a:extLst>
              <a:ext uri="{FF2B5EF4-FFF2-40B4-BE49-F238E27FC236}">
                <a16:creationId xmlns:a16="http://schemas.microsoft.com/office/drawing/2014/main" id="{8668A887-2E13-978A-39F2-FDD0E88C4E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487" y="1883292"/>
            <a:ext cx="4253149" cy="1695463"/>
          </a:xfrm>
          <a:prstGeom prst="rect">
            <a:avLst/>
          </a:prstGeom>
        </p:spPr>
      </p:pic>
      <p:sp>
        <p:nvSpPr>
          <p:cNvPr id="32" name="テキスト ボックス 31">
            <a:extLst>
              <a:ext uri="{FF2B5EF4-FFF2-40B4-BE49-F238E27FC236}">
                <a16:creationId xmlns:a16="http://schemas.microsoft.com/office/drawing/2014/main" id="{A1BE1D15-E099-4D79-1BB2-E61385B2AF24}"/>
              </a:ext>
            </a:extLst>
          </p:cNvPr>
          <p:cNvSpPr txBox="1"/>
          <p:nvPr/>
        </p:nvSpPr>
        <p:spPr>
          <a:xfrm>
            <a:off x="242154" y="3519410"/>
            <a:ext cx="4157205" cy="257591"/>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US" altLang="ja-JP" sz="1000" b="0" i="0" u="none" strike="noStrike" kern="1200" cap="none" dirty="0">
                <a:ln>
                  <a:noFill/>
                </a:ln>
                <a:latin typeface="Liberation Sans" pitchFamily="18"/>
                <a:ea typeface="Noto Sans CJK JP" pitchFamily="2"/>
                <a:cs typeface="TakaoPGothic" pitchFamily="2"/>
              </a:rPr>
              <a:t>※</a:t>
            </a:r>
            <a:r>
              <a:rPr lang="ja-JP" altLang="en-US" sz="1000" b="0" i="0" u="none" strike="noStrike" kern="1200" cap="none" dirty="0">
                <a:ln>
                  <a:noFill/>
                </a:ln>
                <a:latin typeface="Liberation Sans" pitchFamily="18"/>
                <a:ea typeface="Noto Sans CJK JP" pitchFamily="2"/>
                <a:cs typeface="TakaoPGothic" pitchFamily="2"/>
              </a:rPr>
              <a:t>雪沢大橋ケーブル破断への対応と今後の維持管理についてより抜粋</a:t>
            </a:r>
            <a:endParaRPr lang="ja-JP" sz="1000" b="0" i="0" u="none" strike="noStrike" kern="1200" cap="none" dirty="0">
              <a:ln>
                <a:noFill/>
              </a:ln>
              <a:latin typeface="Liberation Sans" pitchFamily="18"/>
              <a:ea typeface="Noto Sans CJK JP" pitchFamily="2"/>
              <a:cs typeface="TakaoPGothic" pitchFamily="2"/>
            </a:endParaRPr>
          </a:p>
        </p:txBody>
      </p:sp>
      <p:sp>
        <p:nvSpPr>
          <p:cNvPr id="28" name="テキスト ボックス 27">
            <a:extLst>
              <a:ext uri="{FF2B5EF4-FFF2-40B4-BE49-F238E27FC236}">
                <a16:creationId xmlns:a16="http://schemas.microsoft.com/office/drawing/2014/main" id="{0968CB2B-7AAF-FF41-EB15-0D133332A925}"/>
              </a:ext>
            </a:extLst>
          </p:cNvPr>
          <p:cNvSpPr txBox="1"/>
          <p:nvPr/>
        </p:nvSpPr>
        <p:spPr>
          <a:xfrm>
            <a:off x="9790959" y="5317461"/>
            <a:ext cx="312906" cy="369332"/>
          </a:xfrm>
          <a:prstGeom prst="rect">
            <a:avLst/>
          </a:prstGeom>
          <a:noFill/>
        </p:spPr>
        <p:txBody>
          <a:bodyPr wrap="none" rtlCol="0">
            <a:spAutoFit/>
          </a:bodyPr>
          <a:lstStyle/>
          <a:p>
            <a:r>
              <a:rPr kumimoji="1" lang="en-US" altLang="ja-JP" dirty="0">
                <a:latin typeface="Noto Sans CJK JP"/>
              </a:rPr>
              <a:t>1</a:t>
            </a:r>
            <a:endParaRPr kumimoji="1" lang="ja-JP" altLang="en-US" dirty="0">
              <a:latin typeface="Noto Sans CJK JP"/>
            </a:endParaRPr>
          </a:p>
        </p:txBody>
      </p:sp>
      <p:sp>
        <p:nvSpPr>
          <p:cNvPr id="33" name="テキスト ボックス 32">
            <a:extLst>
              <a:ext uri="{FF2B5EF4-FFF2-40B4-BE49-F238E27FC236}">
                <a16:creationId xmlns:a16="http://schemas.microsoft.com/office/drawing/2014/main" id="{9AAE402C-C163-A935-70F7-16D8A5A17387}"/>
              </a:ext>
            </a:extLst>
          </p:cNvPr>
          <p:cNvSpPr txBox="1"/>
          <p:nvPr/>
        </p:nvSpPr>
        <p:spPr>
          <a:xfrm>
            <a:off x="867729" y="5310516"/>
            <a:ext cx="2640604" cy="382883"/>
          </a:xfrm>
          <a:prstGeom prst="rect">
            <a:avLst/>
          </a:prstGeom>
          <a:noFill/>
        </p:spPr>
        <p:txBody>
          <a:bodyPr wrap="square">
            <a:spAutoFit/>
          </a:bodyPr>
          <a:lstStyle/>
          <a:p>
            <a:r>
              <a:rPr lang="ja-JP" altLang="en-US" sz="1800" b="0" i="0" strike="noStrike" kern="1200" cap="none" dirty="0">
                <a:ln>
                  <a:noFill/>
                </a:ln>
                <a:solidFill>
                  <a:srgbClr val="FF0000"/>
                </a:solidFill>
                <a:uFill>
                  <a:solidFill>
                    <a:srgbClr val="FF0000"/>
                  </a:solidFill>
                </a:uFill>
                <a:latin typeface="Liberation Sans" pitchFamily="18"/>
                <a:ea typeface="Noto Sans CJK JP" pitchFamily="2"/>
                <a:cs typeface="TakaoPGothic" pitchFamily="2"/>
              </a:rPr>
              <a:t>解析手法の検討が必要</a:t>
            </a:r>
            <a:endParaRPr lang="ja-JP" altLang="en-US" dirty="0">
              <a:solidFill>
                <a:srgbClr val="FF0000"/>
              </a:solidFill>
            </a:endParaRPr>
          </a:p>
        </p:txBody>
      </p:sp>
      <p:sp>
        <p:nvSpPr>
          <p:cNvPr id="41" name="テキスト ボックス 40">
            <a:extLst>
              <a:ext uri="{FF2B5EF4-FFF2-40B4-BE49-F238E27FC236}">
                <a16:creationId xmlns:a16="http://schemas.microsoft.com/office/drawing/2014/main" id="{1C3AA96C-6E26-93EC-024C-ECA22F8A7B1C}"/>
              </a:ext>
            </a:extLst>
          </p:cNvPr>
          <p:cNvSpPr txBox="1"/>
          <p:nvPr/>
        </p:nvSpPr>
        <p:spPr>
          <a:xfrm>
            <a:off x="147951" y="4813095"/>
            <a:ext cx="4010567" cy="323165"/>
          </a:xfrm>
          <a:prstGeom prst="rect">
            <a:avLst/>
          </a:prstGeom>
          <a:noFill/>
        </p:spPr>
        <p:txBody>
          <a:bodyPr wrap="square">
            <a:spAutoFit/>
          </a:bodyPr>
          <a:lstStyle/>
          <a:p>
            <a:r>
              <a:rPr kumimoji="1" lang="ja-JP" altLang="en-US" sz="1500" b="0" i="0" u="none" strike="noStrike" kern="1200" cap="none" spc="0" normalizeH="0" baseline="0" noProof="0" dirty="0">
                <a:ln>
                  <a:noFill/>
                </a:ln>
                <a:solidFill>
                  <a:prstClr val="black"/>
                </a:solidFill>
                <a:effectLst/>
                <a:uLnTx/>
                <a:uFill>
                  <a:solidFill>
                    <a:srgbClr val="FF0000"/>
                  </a:solidFill>
                </a:uFill>
                <a:latin typeface="Liberation Sans" pitchFamily="18"/>
                <a:ea typeface="Noto Sans CJK JP" pitchFamily="2"/>
                <a:cs typeface="TakaoPGothic" pitchFamily="2"/>
              </a:rPr>
              <a:t>張力を持っているためモーダル解析できない</a:t>
            </a:r>
            <a:endParaRPr lang="ja-JP" altLang="en-US" dirty="0"/>
          </a:p>
        </p:txBody>
      </p:sp>
      <p:cxnSp>
        <p:nvCxnSpPr>
          <p:cNvPr id="43" name="直線矢印コネクタ 42">
            <a:extLst>
              <a:ext uri="{FF2B5EF4-FFF2-40B4-BE49-F238E27FC236}">
                <a16:creationId xmlns:a16="http://schemas.microsoft.com/office/drawing/2014/main" id="{957A9F64-877D-17F5-85D4-54BDF8B7A10A}"/>
              </a:ext>
            </a:extLst>
          </p:cNvPr>
          <p:cNvCxnSpPr/>
          <p:nvPr/>
        </p:nvCxnSpPr>
        <p:spPr>
          <a:xfrm>
            <a:off x="2019782" y="4583575"/>
            <a:ext cx="0" cy="24306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4" name="直線矢印コネクタ 43">
            <a:extLst>
              <a:ext uri="{FF2B5EF4-FFF2-40B4-BE49-F238E27FC236}">
                <a16:creationId xmlns:a16="http://schemas.microsoft.com/office/drawing/2014/main" id="{6CBECFA9-AB96-A824-C6F1-604C470F1FB6}"/>
              </a:ext>
            </a:extLst>
          </p:cNvPr>
          <p:cNvCxnSpPr/>
          <p:nvPr/>
        </p:nvCxnSpPr>
        <p:spPr>
          <a:xfrm>
            <a:off x="2021711" y="5136260"/>
            <a:ext cx="0" cy="24306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234F000-C3A3-6DC7-14DD-B178991D83E3}"/>
              </a:ext>
            </a:extLst>
          </p:cNvPr>
          <p:cNvSpPr txBox="1"/>
          <p:nvPr/>
        </p:nvSpPr>
        <p:spPr>
          <a:xfrm>
            <a:off x="9661921" y="5301218"/>
            <a:ext cx="418704" cy="369332"/>
          </a:xfrm>
          <a:prstGeom prst="rect">
            <a:avLst/>
          </a:prstGeom>
          <a:noFill/>
        </p:spPr>
        <p:txBody>
          <a:bodyPr wrap="none" rtlCol="0">
            <a:spAutoFit/>
          </a:bodyPr>
          <a:lstStyle/>
          <a:p>
            <a:r>
              <a:rPr kumimoji="1" lang="en-US" altLang="ja-JP" dirty="0">
                <a:latin typeface="Noto Sans CJK JP"/>
              </a:rPr>
              <a:t>10</a:t>
            </a:r>
            <a:endParaRPr kumimoji="1" lang="ja-JP" altLang="en-US" dirty="0">
              <a:latin typeface="Noto Sans CJK J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E0E7D43C-14C9-FFB2-5EEF-98A52B330E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186" y="1140005"/>
            <a:ext cx="3473689" cy="286464"/>
          </a:xfrm>
          <a:prstGeom prst="rect">
            <a:avLst/>
          </a:prstGeom>
        </p:spPr>
      </p:pic>
      <p:sp>
        <p:nvSpPr>
          <p:cNvPr id="6" name="四角形: 角を丸くする 5">
            <a:extLst>
              <a:ext uri="{FF2B5EF4-FFF2-40B4-BE49-F238E27FC236}">
                <a16:creationId xmlns:a16="http://schemas.microsoft.com/office/drawing/2014/main" id="{350ED165-59BE-5485-1D19-470F6BD38F6F}"/>
              </a:ext>
            </a:extLst>
          </p:cNvPr>
          <p:cNvSpPr/>
          <p:nvPr/>
        </p:nvSpPr>
        <p:spPr>
          <a:xfrm>
            <a:off x="1964338" y="1140005"/>
            <a:ext cx="346377" cy="7727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5DE36C8A-6DB7-DE6A-194D-EFC0BECF8505}"/>
              </a:ext>
            </a:extLst>
          </p:cNvPr>
          <p:cNvSpPr txBox="1"/>
          <p:nvPr/>
        </p:nvSpPr>
        <p:spPr>
          <a:xfrm>
            <a:off x="219974" y="66911"/>
            <a:ext cx="2833777" cy="523220"/>
          </a:xfrm>
          <a:prstGeom prst="rect">
            <a:avLst/>
          </a:prstGeom>
          <a:noFill/>
        </p:spPr>
        <p:txBody>
          <a:bodyPr wrap="square">
            <a:spAutoFit/>
          </a:bodyPr>
          <a:lstStyle/>
          <a:p>
            <a:r>
              <a:rPr lang="ja-JP" altLang="en-US" sz="2800" dirty="0">
                <a:latin typeface="Liberation Sans" pitchFamily="18"/>
                <a:ea typeface="Noto Sans CJK JP" pitchFamily="2"/>
                <a:cs typeface="TakaoPGothic" pitchFamily="2"/>
              </a:rPr>
              <a:t>広域腐食モデル</a:t>
            </a:r>
            <a:endParaRPr lang="ja-JP" altLang="en-US" sz="2800" dirty="0"/>
          </a:p>
        </p:txBody>
      </p:sp>
      <p:pic>
        <p:nvPicPr>
          <p:cNvPr id="18" name="図 17">
            <a:extLst>
              <a:ext uri="{FF2B5EF4-FFF2-40B4-BE49-F238E27FC236}">
                <a16:creationId xmlns:a16="http://schemas.microsoft.com/office/drawing/2014/main" id="{A44219EF-BF96-5B84-245B-C4D6900EE1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186" y="1696949"/>
            <a:ext cx="3473689" cy="286464"/>
          </a:xfrm>
          <a:prstGeom prst="rect">
            <a:avLst/>
          </a:prstGeom>
        </p:spPr>
      </p:pic>
      <p:sp>
        <p:nvSpPr>
          <p:cNvPr id="19" name="四角形: 角を丸くする 18">
            <a:extLst>
              <a:ext uri="{FF2B5EF4-FFF2-40B4-BE49-F238E27FC236}">
                <a16:creationId xmlns:a16="http://schemas.microsoft.com/office/drawing/2014/main" id="{19F10BA0-28B0-596B-9A9C-16DD8A517274}"/>
              </a:ext>
            </a:extLst>
          </p:cNvPr>
          <p:cNvSpPr/>
          <p:nvPr/>
        </p:nvSpPr>
        <p:spPr>
          <a:xfrm>
            <a:off x="1784338" y="1663643"/>
            <a:ext cx="692755" cy="11958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 name="図 19">
            <a:extLst>
              <a:ext uri="{FF2B5EF4-FFF2-40B4-BE49-F238E27FC236}">
                <a16:creationId xmlns:a16="http://schemas.microsoft.com/office/drawing/2014/main" id="{2FAEB521-174B-2C1E-0E3B-DAE282983F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186" y="2306344"/>
            <a:ext cx="3473689" cy="286464"/>
          </a:xfrm>
          <a:prstGeom prst="rect">
            <a:avLst/>
          </a:prstGeom>
        </p:spPr>
      </p:pic>
      <p:sp>
        <p:nvSpPr>
          <p:cNvPr id="21" name="四角形: 角を丸くする 20">
            <a:extLst>
              <a:ext uri="{FF2B5EF4-FFF2-40B4-BE49-F238E27FC236}">
                <a16:creationId xmlns:a16="http://schemas.microsoft.com/office/drawing/2014/main" id="{248A1C5A-62D7-CC51-D4F7-B9E1DF36D314}"/>
              </a:ext>
            </a:extLst>
          </p:cNvPr>
          <p:cNvSpPr/>
          <p:nvPr/>
        </p:nvSpPr>
        <p:spPr>
          <a:xfrm>
            <a:off x="1604338" y="2264920"/>
            <a:ext cx="1039132" cy="11958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00DD1FBD-3DDE-E3B7-A869-F83E9F8917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186" y="2956044"/>
            <a:ext cx="3473689" cy="286464"/>
          </a:xfrm>
          <a:prstGeom prst="rect">
            <a:avLst/>
          </a:prstGeom>
        </p:spPr>
      </p:pic>
      <p:sp>
        <p:nvSpPr>
          <p:cNvPr id="23" name="四角形: 角を丸くする 22">
            <a:extLst>
              <a:ext uri="{FF2B5EF4-FFF2-40B4-BE49-F238E27FC236}">
                <a16:creationId xmlns:a16="http://schemas.microsoft.com/office/drawing/2014/main" id="{70F8821C-DBE9-9D24-1E56-C67BE83599BD}"/>
              </a:ext>
            </a:extLst>
          </p:cNvPr>
          <p:cNvSpPr/>
          <p:nvPr/>
        </p:nvSpPr>
        <p:spPr>
          <a:xfrm>
            <a:off x="1424338" y="2904298"/>
            <a:ext cx="1385510" cy="11958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a:extLst>
              <a:ext uri="{FF2B5EF4-FFF2-40B4-BE49-F238E27FC236}">
                <a16:creationId xmlns:a16="http://schemas.microsoft.com/office/drawing/2014/main" id="{1E924411-F426-7A34-9C50-A6F5E67FF2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186" y="3605744"/>
            <a:ext cx="3473689" cy="286464"/>
          </a:xfrm>
          <a:prstGeom prst="rect">
            <a:avLst/>
          </a:prstGeom>
        </p:spPr>
      </p:pic>
      <p:sp>
        <p:nvSpPr>
          <p:cNvPr id="25" name="四角形: 角を丸くする 24">
            <a:extLst>
              <a:ext uri="{FF2B5EF4-FFF2-40B4-BE49-F238E27FC236}">
                <a16:creationId xmlns:a16="http://schemas.microsoft.com/office/drawing/2014/main" id="{57404D0D-3666-A0F4-A3DB-D547B4264C60}"/>
              </a:ext>
            </a:extLst>
          </p:cNvPr>
          <p:cNvSpPr/>
          <p:nvPr/>
        </p:nvSpPr>
        <p:spPr>
          <a:xfrm>
            <a:off x="1248000" y="3541825"/>
            <a:ext cx="1731887" cy="11958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図 25">
            <a:extLst>
              <a:ext uri="{FF2B5EF4-FFF2-40B4-BE49-F238E27FC236}">
                <a16:creationId xmlns:a16="http://schemas.microsoft.com/office/drawing/2014/main" id="{72BB7923-7621-71A4-D919-8082CB7DE6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186" y="4255444"/>
            <a:ext cx="3473689" cy="286464"/>
          </a:xfrm>
          <a:prstGeom prst="rect">
            <a:avLst/>
          </a:prstGeom>
        </p:spPr>
      </p:pic>
      <p:sp>
        <p:nvSpPr>
          <p:cNvPr id="27" name="四角形: 角を丸くする 26">
            <a:extLst>
              <a:ext uri="{FF2B5EF4-FFF2-40B4-BE49-F238E27FC236}">
                <a16:creationId xmlns:a16="http://schemas.microsoft.com/office/drawing/2014/main" id="{91BE1B05-2492-211F-DF71-AF89BCCA333D}"/>
              </a:ext>
            </a:extLst>
          </p:cNvPr>
          <p:cNvSpPr/>
          <p:nvPr/>
        </p:nvSpPr>
        <p:spPr>
          <a:xfrm>
            <a:off x="1062028" y="4191525"/>
            <a:ext cx="2078265" cy="11958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8" name="図 27">
            <a:extLst>
              <a:ext uri="{FF2B5EF4-FFF2-40B4-BE49-F238E27FC236}">
                <a16:creationId xmlns:a16="http://schemas.microsoft.com/office/drawing/2014/main" id="{79DC33B0-1D94-FB6D-555D-D601060757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186" y="5006602"/>
            <a:ext cx="3473689" cy="286464"/>
          </a:xfrm>
          <a:prstGeom prst="rect">
            <a:avLst/>
          </a:prstGeom>
        </p:spPr>
      </p:pic>
      <p:sp>
        <p:nvSpPr>
          <p:cNvPr id="29" name="四角形: 角を丸くする 28">
            <a:extLst>
              <a:ext uri="{FF2B5EF4-FFF2-40B4-BE49-F238E27FC236}">
                <a16:creationId xmlns:a16="http://schemas.microsoft.com/office/drawing/2014/main" id="{7E7B1A43-4BC7-0525-CDAE-C462DAD58C26}"/>
              </a:ext>
            </a:extLst>
          </p:cNvPr>
          <p:cNvSpPr/>
          <p:nvPr/>
        </p:nvSpPr>
        <p:spPr>
          <a:xfrm>
            <a:off x="396099" y="4984380"/>
            <a:ext cx="3359862" cy="11958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93A06466-77F4-1D01-A01A-17E2A3C82081}"/>
              </a:ext>
            </a:extLst>
          </p:cNvPr>
          <p:cNvSpPr txBox="1"/>
          <p:nvPr/>
        </p:nvSpPr>
        <p:spPr>
          <a:xfrm>
            <a:off x="339187" y="816781"/>
            <a:ext cx="1265152" cy="338554"/>
          </a:xfrm>
          <a:prstGeom prst="rect">
            <a:avLst/>
          </a:prstGeom>
          <a:noFill/>
        </p:spPr>
        <p:txBody>
          <a:bodyPr wrap="square">
            <a:spAutoFit/>
          </a:bodyPr>
          <a:lstStyle/>
          <a:p>
            <a:r>
              <a:rPr lang="ja-JP" altLang="en-US" sz="1600" dirty="0">
                <a:latin typeface="Liberation Sans" pitchFamily="18"/>
                <a:ea typeface="Noto Sans CJK JP" pitchFamily="2"/>
                <a:cs typeface="TakaoPGothic" pitchFamily="2"/>
              </a:rPr>
              <a:t>腐食幅 </a:t>
            </a:r>
            <a:r>
              <a:rPr lang="en-US" altLang="ja-JP" sz="1600" dirty="0">
                <a:latin typeface="Liberation Sans" pitchFamily="18"/>
                <a:ea typeface="Noto Sans CJK JP" pitchFamily="2"/>
                <a:cs typeface="TakaoPGothic" pitchFamily="2"/>
              </a:rPr>
              <a:t>10%</a:t>
            </a:r>
            <a:endParaRPr lang="ja-JP" altLang="en-US" sz="1600" dirty="0"/>
          </a:p>
        </p:txBody>
      </p:sp>
      <p:sp>
        <p:nvSpPr>
          <p:cNvPr id="35" name="テキスト ボックス 34">
            <a:extLst>
              <a:ext uri="{FF2B5EF4-FFF2-40B4-BE49-F238E27FC236}">
                <a16:creationId xmlns:a16="http://schemas.microsoft.com/office/drawing/2014/main" id="{08AF81CE-9E5C-38AA-14AF-3BF5FACB0593}"/>
              </a:ext>
            </a:extLst>
          </p:cNvPr>
          <p:cNvSpPr txBox="1"/>
          <p:nvPr/>
        </p:nvSpPr>
        <p:spPr>
          <a:xfrm>
            <a:off x="288979" y="1438536"/>
            <a:ext cx="1545566" cy="338554"/>
          </a:xfrm>
          <a:prstGeom prst="rect">
            <a:avLst/>
          </a:prstGeom>
          <a:noFill/>
        </p:spPr>
        <p:txBody>
          <a:bodyPr wrap="square">
            <a:spAutoFit/>
          </a:bodyPr>
          <a:lstStyle/>
          <a:p>
            <a:r>
              <a:rPr lang="ja-JP" altLang="en-US" sz="1600" dirty="0">
                <a:latin typeface="Liberation Sans" pitchFamily="18"/>
                <a:ea typeface="Noto Sans CJK JP" pitchFamily="2"/>
                <a:cs typeface="TakaoPGothic" pitchFamily="2"/>
              </a:rPr>
              <a:t>腐食幅 </a:t>
            </a:r>
            <a:r>
              <a:rPr lang="en-US" altLang="ja-JP" sz="1600" dirty="0">
                <a:latin typeface="Liberation Sans" pitchFamily="18"/>
                <a:ea typeface="Noto Sans CJK JP" pitchFamily="2"/>
                <a:cs typeface="TakaoPGothic" pitchFamily="2"/>
              </a:rPr>
              <a:t>20%</a:t>
            </a:r>
            <a:endParaRPr lang="ja-JP" altLang="en-US" sz="1600" dirty="0"/>
          </a:p>
        </p:txBody>
      </p:sp>
      <p:sp>
        <p:nvSpPr>
          <p:cNvPr id="37" name="テキスト ボックス 36">
            <a:extLst>
              <a:ext uri="{FF2B5EF4-FFF2-40B4-BE49-F238E27FC236}">
                <a16:creationId xmlns:a16="http://schemas.microsoft.com/office/drawing/2014/main" id="{6DB0E04F-84DE-2D07-7A24-E0553211A88F}"/>
              </a:ext>
            </a:extLst>
          </p:cNvPr>
          <p:cNvSpPr txBox="1"/>
          <p:nvPr/>
        </p:nvSpPr>
        <p:spPr>
          <a:xfrm>
            <a:off x="339186" y="2008095"/>
            <a:ext cx="137464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腐食幅 </a:t>
            </a:r>
            <a:r>
              <a:rPr lang="en-US" altLang="ja-JP" sz="1600" dirty="0">
                <a:solidFill>
                  <a:prstClr val="black"/>
                </a:solidFill>
                <a:latin typeface="Liberation Sans" pitchFamily="18"/>
                <a:ea typeface="Noto Sans CJK JP" pitchFamily="2"/>
                <a:cs typeface="TakaoPGothic" pitchFamily="2"/>
              </a:rPr>
              <a:t>3</a:t>
            </a:r>
            <a:r>
              <a:rPr kumimoji="1" lang="en-US" altLang="ja-JP" sz="16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0%</a:t>
            </a:r>
            <a:endParaRPr kumimoji="1" lang="ja-JP" altLang="en-US" sz="16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41" name="テキスト ボックス 40">
            <a:extLst>
              <a:ext uri="{FF2B5EF4-FFF2-40B4-BE49-F238E27FC236}">
                <a16:creationId xmlns:a16="http://schemas.microsoft.com/office/drawing/2014/main" id="{4961CD1D-64A0-0CF9-842E-6016A510FE1C}"/>
              </a:ext>
            </a:extLst>
          </p:cNvPr>
          <p:cNvSpPr txBox="1"/>
          <p:nvPr/>
        </p:nvSpPr>
        <p:spPr>
          <a:xfrm>
            <a:off x="305372" y="2665714"/>
            <a:ext cx="133278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腐食幅 </a:t>
            </a:r>
            <a:r>
              <a:rPr lang="en-US" altLang="ja-JP" sz="1600" dirty="0">
                <a:solidFill>
                  <a:prstClr val="black"/>
                </a:solidFill>
                <a:latin typeface="Liberation Sans" pitchFamily="18"/>
                <a:ea typeface="Noto Sans CJK JP" pitchFamily="2"/>
                <a:cs typeface="TakaoPGothic" pitchFamily="2"/>
              </a:rPr>
              <a:t>4</a:t>
            </a:r>
            <a:r>
              <a:rPr kumimoji="1" lang="en-US" altLang="ja-JP" sz="16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0%</a:t>
            </a:r>
            <a:endParaRPr kumimoji="1" lang="ja-JP" altLang="en-US" sz="16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43" name="テキスト ボックス 42">
            <a:extLst>
              <a:ext uri="{FF2B5EF4-FFF2-40B4-BE49-F238E27FC236}">
                <a16:creationId xmlns:a16="http://schemas.microsoft.com/office/drawing/2014/main" id="{7214A944-3F55-BD46-5BB3-31B26EF44704}"/>
              </a:ext>
            </a:extLst>
          </p:cNvPr>
          <p:cNvSpPr txBox="1"/>
          <p:nvPr/>
        </p:nvSpPr>
        <p:spPr>
          <a:xfrm>
            <a:off x="339186" y="3335699"/>
            <a:ext cx="1326338"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腐食幅 </a:t>
            </a:r>
            <a:r>
              <a:rPr lang="en-US" altLang="ja-JP" sz="1600" dirty="0">
                <a:solidFill>
                  <a:prstClr val="black"/>
                </a:solidFill>
                <a:latin typeface="Liberation Sans" pitchFamily="18"/>
                <a:ea typeface="Noto Sans CJK JP" pitchFamily="2"/>
                <a:cs typeface="TakaoPGothic" pitchFamily="2"/>
              </a:rPr>
              <a:t>5</a:t>
            </a:r>
            <a:r>
              <a:rPr kumimoji="1" lang="en-US" altLang="ja-JP" sz="16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0%</a:t>
            </a:r>
            <a:endParaRPr kumimoji="1" lang="ja-JP" altLang="en-US" sz="16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45" name="テキスト ボックス 44">
            <a:extLst>
              <a:ext uri="{FF2B5EF4-FFF2-40B4-BE49-F238E27FC236}">
                <a16:creationId xmlns:a16="http://schemas.microsoft.com/office/drawing/2014/main" id="{67C09FA7-6B01-AB2B-E676-7A3BD93F6CE4}"/>
              </a:ext>
            </a:extLst>
          </p:cNvPr>
          <p:cNvSpPr txBox="1"/>
          <p:nvPr/>
        </p:nvSpPr>
        <p:spPr>
          <a:xfrm>
            <a:off x="288979" y="3926882"/>
            <a:ext cx="133278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腐食幅 </a:t>
            </a:r>
            <a:r>
              <a:rPr lang="en-US" altLang="ja-JP" sz="1600" dirty="0">
                <a:solidFill>
                  <a:prstClr val="black"/>
                </a:solidFill>
                <a:latin typeface="Liberation Sans" pitchFamily="18"/>
                <a:ea typeface="Noto Sans CJK JP" pitchFamily="2"/>
                <a:cs typeface="TakaoPGothic" pitchFamily="2"/>
              </a:rPr>
              <a:t>6</a:t>
            </a:r>
            <a:r>
              <a:rPr kumimoji="1" lang="en-US" altLang="ja-JP" sz="16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0%</a:t>
            </a:r>
            <a:endParaRPr kumimoji="1" lang="ja-JP" altLang="en-US" sz="16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47" name="テキスト ボックス 46">
            <a:extLst>
              <a:ext uri="{FF2B5EF4-FFF2-40B4-BE49-F238E27FC236}">
                <a16:creationId xmlns:a16="http://schemas.microsoft.com/office/drawing/2014/main" id="{190EC869-B6B6-9A23-EF09-79E65168A8BE}"/>
              </a:ext>
            </a:extLst>
          </p:cNvPr>
          <p:cNvSpPr txBox="1"/>
          <p:nvPr/>
        </p:nvSpPr>
        <p:spPr>
          <a:xfrm>
            <a:off x="295422" y="4663923"/>
            <a:ext cx="1326338"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腐食幅 </a:t>
            </a:r>
            <a:r>
              <a:rPr lang="en-US" altLang="ja-JP" sz="1600" dirty="0">
                <a:solidFill>
                  <a:prstClr val="black"/>
                </a:solidFill>
                <a:latin typeface="Liberation Sans" pitchFamily="18"/>
                <a:ea typeface="Noto Sans CJK JP" pitchFamily="2"/>
                <a:cs typeface="TakaoPGothic" pitchFamily="2"/>
              </a:rPr>
              <a:t>97</a:t>
            </a:r>
            <a:r>
              <a:rPr kumimoji="1" lang="en-US" altLang="ja-JP" sz="16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a:t>
            </a:r>
            <a:endParaRPr kumimoji="1" lang="ja-JP" altLang="en-US" sz="16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48" name="正方形/長方形 47">
            <a:extLst>
              <a:ext uri="{FF2B5EF4-FFF2-40B4-BE49-F238E27FC236}">
                <a16:creationId xmlns:a16="http://schemas.microsoft.com/office/drawing/2014/main" id="{64F5A65F-1188-E6C0-9A1A-482786C2BB2B}"/>
              </a:ext>
            </a:extLst>
          </p:cNvPr>
          <p:cNvSpPr/>
          <p:nvPr/>
        </p:nvSpPr>
        <p:spPr>
          <a:xfrm>
            <a:off x="166777" y="713117"/>
            <a:ext cx="3933646" cy="481354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1E15109F-8B35-FEB6-529A-68B9BAEB82D3}"/>
              </a:ext>
            </a:extLst>
          </p:cNvPr>
          <p:cNvSpPr txBox="1"/>
          <p:nvPr/>
        </p:nvSpPr>
        <p:spPr>
          <a:xfrm>
            <a:off x="4088622" y="1760755"/>
            <a:ext cx="877163" cy="923330"/>
          </a:xfrm>
          <a:prstGeom prst="rect">
            <a:avLst/>
          </a:prstGeom>
          <a:noFill/>
        </p:spPr>
        <p:txBody>
          <a:bodyPr wrap="none" rtlCol="0">
            <a:spAutoFit/>
          </a:bodyPr>
          <a:lstStyle/>
          <a:p>
            <a:r>
              <a:rPr lang="en-US" altLang="ja-JP" sz="5400" dirty="0"/>
              <a:t>×</a:t>
            </a:r>
            <a:endParaRPr kumimoji="1" lang="ja-JP" altLang="en-US" sz="5400" dirty="0"/>
          </a:p>
        </p:txBody>
      </p:sp>
      <p:sp>
        <p:nvSpPr>
          <p:cNvPr id="53" name="テキスト ボックス 52">
            <a:extLst>
              <a:ext uri="{FF2B5EF4-FFF2-40B4-BE49-F238E27FC236}">
                <a16:creationId xmlns:a16="http://schemas.microsoft.com/office/drawing/2014/main" id="{7C19B489-B25E-111A-95E0-0C20401B73C7}"/>
              </a:ext>
            </a:extLst>
          </p:cNvPr>
          <p:cNvSpPr txBox="1"/>
          <p:nvPr/>
        </p:nvSpPr>
        <p:spPr>
          <a:xfrm>
            <a:off x="4988138" y="823452"/>
            <a:ext cx="2158381" cy="369332"/>
          </a:xfrm>
          <a:prstGeom prst="rect">
            <a:avLst/>
          </a:prstGeom>
          <a:noFill/>
        </p:spPr>
        <p:txBody>
          <a:bodyPr wrap="square">
            <a:spAutoFit/>
          </a:bodyPr>
          <a:lstStyle/>
          <a:p>
            <a:r>
              <a:rPr lang="ja-JP" altLang="en-US" dirty="0">
                <a:latin typeface="Liberation Sans" pitchFamily="18"/>
                <a:ea typeface="Noto Sans CJK JP" pitchFamily="2"/>
                <a:cs typeface="TakaoPGothic" pitchFamily="2"/>
              </a:rPr>
              <a:t>腐食深さ </a:t>
            </a:r>
            <a:r>
              <a:rPr lang="en-US" altLang="ja-JP" dirty="0">
                <a:latin typeface="Liberation Sans" pitchFamily="18"/>
                <a:ea typeface="Noto Sans CJK JP" pitchFamily="2"/>
                <a:cs typeface="TakaoPGothic" pitchFamily="2"/>
              </a:rPr>
              <a:t>5%</a:t>
            </a:r>
            <a:endParaRPr lang="ja-JP" altLang="en-US" dirty="0"/>
          </a:p>
        </p:txBody>
      </p:sp>
      <p:sp>
        <p:nvSpPr>
          <p:cNvPr id="54" name="テキスト ボックス 53">
            <a:extLst>
              <a:ext uri="{FF2B5EF4-FFF2-40B4-BE49-F238E27FC236}">
                <a16:creationId xmlns:a16="http://schemas.microsoft.com/office/drawing/2014/main" id="{A00FFC60-139D-B525-5824-6C3480748F84}"/>
              </a:ext>
            </a:extLst>
          </p:cNvPr>
          <p:cNvSpPr txBox="1"/>
          <p:nvPr/>
        </p:nvSpPr>
        <p:spPr>
          <a:xfrm>
            <a:off x="4988138" y="1322771"/>
            <a:ext cx="2158381" cy="369332"/>
          </a:xfrm>
          <a:prstGeom prst="rect">
            <a:avLst/>
          </a:prstGeom>
          <a:noFill/>
        </p:spPr>
        <p:txBody>
          <a:bodyPr wrap="square">
            <a:spAutoFit/>
          </a:bodyPr>
          <a:lstStyle/>
          <a:p>
            <a:r>
              <a:rPr lang="ja-JP" altLang="en-US" dirty="0">
                <a:latin typeface="Liberation Sans" pitchFamily="18"/>
                <a:ea typeface="Noto Sans CJK JP" pitchFamily="2"/>
                <a:cs typeface="TakaoPGothic" pitchFamily="2"/>
              </a:rPr>
              <a:t>腐食深さ </a:t>
            </a:r>
            <a:r>
              <a:rPr lang="en-US" altLang="ja-JP" dirty="0">
                <a:latin typeface="Liberation Sans" pitchFamily="18"/>
                <a:ea typeface="Noto Sans CJK JP" pitchFamily="2"/>
                <a:cs typeface="TakaoPGothic" pitchFamily="2"/>
              </a:rPr>
              <a:t>15%</a:t>
            </a:r>
            <a:endParaRPr lang="ja-JP" altLang="en-US" dirty="0"/>
          </a:p>
        </p:txBody>
      </p:sp>
      <p:sp>
        <p:nvSpPr>
          <p:cNvPr id="55" name="テキスト ボックス 54">
            <a:extLst>
              <a:ext uri="{FF2B5EF4-FFF2-40B4-BE49-F238E27FC236}">
                <a16:creationId xmlns:a16="http://schemas.microsoft.com/office/drawing/2014/main" id="{1F2F8846-6F1D-D7CB-85D4-505AC5806E0E}"/>
              </a:ext>
            </a:extLst>
          </p:cNvPr>
          <p:cNvSpPr txBox="1"/>
          <p:nvPr/>
        </p:nvSpPr>
        <p:spPr>
          <a:xfrm>
            <a:off x="4988138" y="1825873"/>
            <a:ext cx="2158381" cy="369332"/>
          </a:xfrm>
          <a:prstGeom prst="rect">
            <a:avLst/>
          </a:prstGeom>
          <a:noFill/>
        </p:spPr>
        <p:txBody>
          <a:bodyPr wrap="square">
            <a:spAutoFit/>
          </a:bodyPr>
          <a:lstStyle/>
          <a:p>
            <a:r>
              <a:rPr lang="ja-JP" altLang="en-US" dirty="0">
                <a:latin typeface="Liberation Sans" pitchFamily="18"/>
                <a:ea typeface="Noto Sans CJK JP" pitchFamily="2"/>
                <a:cs typeface="TakaoPGothic" pitchFamily="2"/>
              </a:rPr>
              <a:t>腐食深さ </a:t>
            </a:r>
            <a:r>
              <a:rPr lang="en-US" altLang="ja-JP" dirty="0">
                <a:latin typeface="Liberation Sans" pitchFamily="18"/>
                <a:ea typeface="Noto Sans CJK JP" pitchFamily="2"/>
                <a:cs typeface="TakaoPGothic" pitchFamily="2"/>
              </a:rPr>
              <a:t>25%</a:t>
            </a:r>
            <a:endParaRPr lang="ja-JP" altLang="en-US" dirty="0"/>
          </a:p>
        </p:txBody>
      </p:sp>
      <p:sp>
        <p:nvSpPr>
          <p:cNvPr id="56" name="テキスト ボックス 55">
            <a:extLst>
              <a:ext uri="{FF2B5EF4-FFF2-40B4-BE49-F238E27FC236}">
                <a16:creationId xmlns:a16="http://schemas.microsoft.com/office/drawing/2014/main" id="{1A066166-EB95-6230-8B28-00C6A01A5F7C}"/>
              </a:ext>
            </a:extLst>
          </p:cNvPr>
          <p:cNvSpPr txBox="1"/>
          <p:nvPr/>
        </p:nvSpPr>
        <p:spPr>
          <a:xfrm>
            <a:off x="4988138" y="2325192"/>
            <a:ext cx="2158381" cy="369332"/>
          </a:xfrm>
          <a:prstGeom prst="rect">
            <a:avLst/>
          </a:prstGeom>
          <a:noFill/>
        </p:spPr>
        <p:txBody>
          <a:bodyPr wrap="square">
            <a:spAutoFit/>
          </a:bodyPr>
          <a:lstStyle/>
          <a:p>
            <a:r>
              <a:rPr lang="ja-JP" altLang="en-US" dirty="0">
                <a:latin typeface="Liberation Sans" pitchFamily="18"/>
                <a:ea typeface="Noto Sans CJK JP" pitchFamily="2"/>
                <a:cs typeface="TakaoPGothic" pitchFamily="2"/>
              </a:rPr>
              <a:t>腐食深さ </a:t>
            </a:r>
            <a:r>
              <a:rPr lang="en-US" altLang="ja-JP" dirty="0">
                <a:latin typeface="Liberation Sans" pitchFamily="18"/>
                <a:ea typeface="Noto Sans CJK JP" pitchFamily="2"/>
                <a:cs typeface="TakaoPGothic" pitchFamily="2"/>
              </a:rPr>
              <a:t>35%</a:t>
            </a:r>
            <a:endParaRPr lang="ja-JP" altLang="en-US" dirty="0"/>
          </a:p>
        </p:txBody>
      </p:sp>
      <p:sp>
        <p:nvSpPr>
          <p:cNvPr id="57" name="テキスト ボックス 56">
            <a:extLst>
              <a:ext uri="{FF2B5EF4-FFF2-40B4-BE49-F238E27FC236}">
                <a16:creationId xmlns:a16="http://schemas.microsoft.com/office/drawing/2014/main" id="{E0DFA4C7-9648-0890-35A8-09743EC70B50}"/>
              </a:ext>
            </a:extLst>
          </p:cNvPr>
          <p:cNvSpPr txBox="1"/>
          <p:nvPr/>
        </p:nvSpPr>
        <p:spPr>
          <a:xfrm>
            <a:off x="4988138" y="2761854"/>
            <a:ext cx="2158381" cy="369332"/>
          </a:xfrm>
          <a:prstGeom prst="rect">
            <a:avLst/>
          </a:prstGeom>
          <a:noFill/>
        </p:spPr>
        <p:txBody>
          <a:bodyPr wrap="square">
            <a:spAutoFit/>
          </a:bodyPr>
          <a:lstStyle/>
          <a:p>
            <a:r>
              <a:rPr lang="ja-JP" altLang="en-US" dirty="0">
                <a:latin typeface="Liberation Sans" pitchFamily="18"/>
                <a:ea typeface="Noto Sans CJK JP" pitchFamily="2"/>
                <a:cs typeface="TakaoPGothic" pitchFamily="2"/>
              </a:rPr>
              <a:t>腐食深さ </a:t>
            </a:r>
            <a:r>
              <a:rPr lang="en-US" altLang="ja-JP" dirty="0">
                <a:latin typeface="Liberation Sans" pitchFamily="18"/>
                <a:ea typeface="Noto Sans CJK JP" pitchFamily="2"/>
                <a:cs typeface="TakaoPGothic" pitchFamily="2"/>
              </a:rPr>
              <a:t>45%</a:t>
            </a:r>
            <a:endParaRPr lang="ja-JP" altLang="en-US" dirty="0"/>
          </a:p>
        </p:txBody>
      </p:sp>
      <p:sp>
        <p:nvSpPr>
          <p:cNvPr id="58" name="テキスト ボックス 57">
            <a:extLst>
              <a:ext uri="{FF2B5EF4-FFF2-40B4-BE49-F238E27FC236}">
                <a16:creationId xmlns:a16="http://schemas.microsoft.com/office/drawing/2014/main" id="{BBE7B9A9-F737-5C8D-54A7-8151024BED62}"/>
              </a:ext>
            </a:extLst>
          </p:cNvPr>
          <p:cNvSpPr txBox="1"/>
          <p:nvPr/>
        </p:nvSpPr>
        <p:spPr>
          <a:xfrm>
            <a:off x="4988138" y="3192593"/>
            <a:ext cx="2158381" cy="369332"/>
          </a:xfrm>
          <a:prstGeom prst="rect">
            <a:avLst/>
          </a:prstGeom>
          <a:noFill/>
        </p:spPr>
        <p:txBody>
          <a:bodyPr wrap="square">
            <a:spAutoFit/>
          </a:bodyPr>
          <a:lstStyle/>
          <a:p>
            <a:r>
              <a:rPr lang="ja-JP" altLang="en-US" dirty="0">
                <a:latin typeface="Liberation Sans" pitchFamily="18"/>
                <a:ea typeface="Noto Sans CJK JP" pitchFamily="2"/>
                <a:cs typeface="TakaoPGothic" pitchFamily="2"/>
              </a:rPr>
              <a:t>腐食深さ </a:t>
            </a:r>
            <a:r>
              <a:rPr lang="en-US" altLang="ja-JP" dirty="0">
                <a:latin typeface="Liberation Sans" pitchFamily="18"/>
                <a:ea typeface="Noto Sans CJK JP" pitchFamily="2"/>
                <a:cs typeface="TakaoPGothic" pitchFamily="2"/>
              </a:rPr>
              <a:t>50%</a:t>
            </a:r>
            <a:endParaRPr lang="ja-JP" altLang="en-US" dirty="0"/>
          </a:p>
        </p:txBody>
      </p:sp>
      <p:sp>
        <p:nvSpPr>
          <p:cNvPr id="59" name="正方形/長方形 58">
            <a:extLst>
              <a:ext uri="{FF2B5EF4-FFF2-40B4-BE49-F238E27FC236}">
                <a16:creationId xmlns:a16="http://schemas.microsoft.com/office/drawing/2014/main" id="{7BB7E539-A980-FD88-8F20-C033D8C67ED6}"/>
              </a:ext>
            </a:extLst>
          </p:cNvPr>
          <p:cNvSpPr/>
          <p:nvPr/>
        </p:nvSpPr>
        <p:spPr>
          <a:xfrm>
            <a:off x="4857644" y="713117"/>
            <a:ext cx="1846053" cy="292339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2FA6F709-818C-206E-35F6-CBBA5D6CD8D1}"/>
              </a:ext>
            </a:extLst>
          </p:cNvPr>
          <p:cNvSpPr txBox="1"/>
          <p:nvPr/>
        </p:nvSpPr>
        <p:spPr>
          <a:xfrm>
            <a:off x="4448115" y="4029344"/>
            <a:ext cx="503214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広域腐食が固有振動数に与える影響の検討</a:t>
            </a:r>
            <a:endParaRPr kumimoji="1" lang="en-US" altLang="ja-JP"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何が影響して固有振動数が変化するのかを検討</a:t>
            </a:r>
            <a:endParaRPr kumimoji="1" lang="en-US" altLang="ja-JP"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endParaRPr>
          </a:p>
        </p:txBody>
      </p:sp>
    </p:spTree>
    <p:extLst>
      <p:ext uri="{BB962C8B-B14F-4D97-AF65-F5344CB8AC3E}">
        <p14:creationId xmlns:p14="http://schemas.microsoft.com/office/powerpoint/2010/main" val="897835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92CE5ED-3460-A3B1-0483-589721F4C57B}"/>
              </a:ext>
            </a:extLst>
          </p:cNvPr>
          <p:cNvSpPr txBox="1"/>
          <p:nvPr/>
        </p:nvSpPr>
        <p:spPr>
          <a:xfrm>
            <a:off x="104955" y="123703"/>
            <a:ext cx="3673415"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広域腐食モデル 結果</a:t>
            </a:r>
            <a:endParaRPr kumimoji="1" lang="ja-JP" altLang="en-US" sz="2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endParaRPr>
          </a:p>
        </p:txBody>
      </p:sp>
      <p:pic>
        <p:nvPicPr>
          <p:cNvPr id="6" name="図 5" descr="グラフ, 散布図&#10;&#10;AI によって生成されたコンテンツは間違っている可能性があります。">
            <a:extLst>
              <a:ext uri="{FF2B5EF4-FFF2-40B4-BE49-F238E27FC236}">
                <a16:creationId xmlns:a16="http://schemas.microsoft.com/office/drawing/2014/main" id="{FA636678-EE35-E7A9-FA3E-CE25E829AE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55" y="876449"/>
            <a:ext cx="4543245" cy="2541137"/>
          </a:xfrm>
          <a:prstGeom prst="rect">
            <a:avLst/>
          </a:prstGeom>
        </p:spPr>
      </p:pic>
      <p:pic>
        <p:nvPicPr>
          <p:cNvPr id="8" name="図 7" descr="グラフ, 散布図&#10;&#10;AI によって生成されたコンテンツは間違っている可能性があります。">
            <a:extLst>
              <a:ext uri="{FF2B5EF4-FFF2-40B4-BE49-F238E27FC236}">
                <a16:creationId xmlns:a16="http://schemas.microsoft.com/office/drawing/2014/main" id="{41AF6982-31E9-B907-B233-B4A98D4103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3183" y="876450"/>
            <a:ext cx="4543245" cy="2612018"/>
          </a:xfrm>
          <a:prstGeom prst="rect">
            <a:avLst/>
          </a:prstGeom>
        </p:spPr>
      </p:pic>
      <p:sp>
        <p:nvSpPr>
          <p:cNvPr id="12" name="テキスト ボックス 11">
            <a:extLst>
              <a:ext uri="{FF2B5EF4-FFF2-40B4-BE49-F238E27FC236}">
                <a16:creationId xmlns:a16="http://schemas.microsoft.com/office/drawing/2014/main" id="{321E6A44-1E47-A10F-D81A-0062352E86AD}"/>
              </a:ext>
            </a:extLst>
          </p:cNvPr>
          <p:cNvSpPr txBox="1"/>
          <p:nvPr/>
        </p:nvSpPr>
        <p:spPr>
          <a:xfrm>
            <a:off x="1500995" y="691783"/>
            <a:ext cx="1915064" cy="369332"/>
          </a:xfrm>
          <a:prstGeom prst="rect">
            <a:avLst/>
          </a:prstGeom>
          <a:noFill/>
        </p:spPr>
        <p:txBody>
          <a:bodyPr wrap="square">
            <a:spAutoFit/>
          </a:bodyPr>
          <a:lstStyle/>
          <a:p>
            <a:r>
              <a:rPr kumimoji="1" lang="en-US" altLang="ja-JP"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1</a:t>
            </a:r>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次モードと体積</a:t>
            </a:r>
            <a:endParaRPr lang="ja-JP" altLang="en-US" dirty="0"/>
          </a:p>
        </p:txBody>
      </p:sp>
      <p:sp>
        <p:nvSpPr>
          <p:cNvPr id="13" name="テキスト ボックス 12">
            <a:extLst>
              <a:ext uri="{FF2B5EF4-FFF2-40B4-BE49-F238E27FC236}">
                <a16:creationId xmlns:a16="http://schemas.microsoft.com/office/drawing/2014/main" id="{9DA5CB22-79AD-3D4F-3244-6D6ACC7EF23A}"/>
              </a:ext>
            </a:extLst>
          </p:cNvPr>
          <p:cNvSpPr txBox="1"/>
          <p:nvPr/>
        </p:nvSpPr>
        <p:spPr>
          <a:xfrm>
            <a:off x="6664567" y="691783"/>
            <a:ext cx="1915064" cy="369332"/>
          </a:xfrm>
          <a:prstGeom prst="rect">
            <a:avLst/>
          </a:prstGeom>
          <a:noFill/>
        </p:spPr>
        <p:txBody>
          <a:bodyPr wrap="square">
            <a:spAutoFit/>
          </a:bodyPr>
          <a:lstStyle/>
          <a:p>
            <a:r>
              <a:rPr kumimoji="1" lang="en-US" altLang="ja-JP"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3</a:t>
            </a:r>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次モードと体積</a:t>
            </a:r>
            <a:endParaRPr lang="ja-JP" altLang="en-US" dirty="0"/>
          </a:p>
        </p:txBody>
      </p:sp>
      <p:sp>
        <p:nvSpPr>
          <p:cNvPr id="16" name="テキスト ボックス 15">
            <a:extLst>
              <a:ext uri="{FF2B5EF4-FFF2-40B4-BE49-F238E27FC236}">
                <a16:creationId xmlns:a16="http://schemas.microsoft.com/office/drawing/2014/main" id="{E755054D-FF3C-EDFB-7586-42D2082D7727}"/>
              </a:ext>
            </a:extLst>
          </p:cNvPr>
          <p:cNvSpPr txBox="1"/>
          <p:nvPr/>
        </p:nvSpPr>
        <p:spPr>
          <a:xfrm>
            <a:off x="0" y="3844673"/>
            <a:ext cx="10193042" cy="1200329"/>
          </a:xfrm>
          <a:prstGeom prst="rect">
            <a:avLst/>
          </a:prstGeom>
          <a:noFill/>
        </p:spPr>
        <p:txBody>
          <a:bodyPr wrap="square">
            <a:spAutoFit/>
          </a:bodyPr>
          <a:lstStyle/>
          <a:p>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固有振動数への影響は線密度</a:t>
            </a:r>
            <a:r>
              <a:rPr kumimoji="1" lang="en-US" altLang="ja-JP"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(ρ)</a:t>
            </a:r>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が大きく関わってくる</a:t>
            </a:r>
            <a:endParaRPr kumimoji="1" lang="en-US" altLang="ja-JP"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endParaRPr>
          </a:p>
          <a:p>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振動モードの次数が上がるほど健全時との相対誤差は小さくなる</a:t>
            </a:r>
            <a:r>
              <a:rPr kumimoji="1" lang="en-US" altLang="ja-JP"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(1~7</a:t>
            </a:r>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次モード</a:t>
            </a:r>
            <a:r>
              <a:rPr kumimoji="1" lang="en-US" altLang="ja-JP"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a:t>
            </a:r>
          </a:p>
          <a:p>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a:t>
            </a:r>
            <a:r>
              <a:rPr kumimoji="1" lang="en-US" altLang="ja-JP"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1</a:t>
            </a:r>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次モードでは腹が</a:t>
            </a:r>
            <a:r>
              <a:rPr kumimoji="1" lang="en-US" altLang="ja-JP"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1</a:t>
            </a:r>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個しかなく、振動の腹すべてに腐食が存在するため</a:t>
            </a:r>
            <a:endParaRPr kumimoji="1" lang="en-US" altLang="ja-JP"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endParaRPr>
          </a:p>
          <a:p>
            <a:r>
              <a:rPr lang="ja-JP" altLang="en-US" dirty="0">
                <a:solidFill>
                  <a:prstClr val="black"/>
                </a:solidFill>
                <a:latin typeface="Liberation Sans" pitchFamily="18"/>
                <a:ea typeface="Noto Sans CJK JP" pitchFamily="2"/>
                <a:cs typeface="TakaoPGothic" pitchFamily="2"/>
              </a:rPr>
              <a:t>→</a:t>
            </a:r>
            <a:r>
              <a:rPr lang="en-US" altLang="ja-JP" dirty="0">
                <a:solidFill>
                  <a:prstClr val="black"/>
                </a:solidFill>
                <a:latin typeface="Liberation Sans" pitchFamily="18"/>
                <a:ea typeface="Noto Sans CJK JP" pitchFamily="2"/>
                <a:cs typeface="TakaoPGothic" pitchFamily="2"/>
              </a:rPr>
              <a:t>3</a:t>
            </a:r>
            <a:r>
              <a:rPr lang="ja-JP" altLang="en-US" dirty="0">
                <a:solidFill>
                  <a:prstClr val="black"/>
                </a:solidFill>
                <a:latin typeface="Liberation Sans" pitchFamily="18"/>
                <a:ea typeface="Noto Sans CJK JP" pitchFamily="2"/>
                <a:cs typeface="TakaoPGothic" pitchFamily="2"/>
              </a:rPr>
              <a:t>次、</a:t>
            </a:r>
            <a:r>
              <a:rPr lang="en-US" altLang="ja-JP" dirty="0">
                <a:solidFill>
                  <a:prstClr val="black"/>
                </a:solidFill>
                <a:latin typeface="Liberation Sans" pitchFamily="18"/>
                <a:ea typeface="Noto Sans CJK JP" pitchFamily="2"/>
                <a:cs typeface="TakaoPGothic" pitchFamily="2"/>
              </a:rPr>
              <a:t>5</a:t>
            </a:r>
            <a:r>
              <a:rPr lang="ja-JP" altLang="en-US" dirty="0">
                <a:solidFill>
                  <a:prstClr val="black"/>
                </a:solidFill>
                <a:latin typeface="Liberation Sans" pitchFamily="18"/>
                <a:ea typeface="Noto Sans CJK JP" pitchFamily="2"/>
                <a:cs typeface="TakaoPGothic" pitchFamily="2"/>
              </a:rPr>
              <a:t>次、</a:t>
            </a:r>
            <a:r>
              <a:rPr lang="en-US" altLang="ja-JP" dirty="0">
                <a:solidFill>
                  <a:prstClr val="black"/>
                </a:solidFill>
                <a:latin typeface="Liberation Sans" pitchFamily="18"/>
                <a:ea typeface="Noto Sans CJK JP" pitchFamily="2"/>
                <a:cs typeface="TakaoPGothic" pitchFamily="2"/>
              </a:rPr>
              <a:t>7</a:t>
            </a:r>
            <a:r>
              <a:rPr lang="ja-JP" altLang="en-US" dirty="0">
                <a:solidFill>
                  <a:prstClr val="black"/>
                </a:solidFill>
                <a:latin typeface="Liberation Sans" pitchFamily="18"/>
                <a:ea typeface="Noto Sans CJK JP" pitchFamily="2"/>
                <a:cs typeface="TakaoPGothic" pitchFamily="2"/>
              </a:rPr>
              <a:t>次モードでは腐食が含まれていない振動の腹も存在するため相対誤差は小さくなる</a:t>
            </a:r>
            <a:endParaRPr kumimoji="1" lang="en-US" altLang="ja-JP"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endParaRPr>
          </a:p>
        </p:txBody>
      </p:sp>
    </p:spTree>
    <p:extLst>
      <p:ext uri="{BB962C8B-B14F-4D97-AF65-F5344CB8AC3E}">
        <p14:creationId xmlns:p14="http://schemas.microsoft.com/office/powerpoint/2010/main" val="3448409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3870CDF-FBCC-2F65-84D1-3CEBB0C1AD96}"/>
              </a:ext>
            </a:extLst>
          </p:cNvPr>
          <p:cNvSpPr txBox="1"/>
          <p:nvPr/>
        </p:nvSpPr>
        <p:spPr>
          <a:xfrm>
            <a:off x="9661921" y="5301218"/>
            <a:ext cx="418704" cy="369332"/>
          </a:xfrm>
          <a:prstGeom prst="rect">
            <a:avLst/>
          </a:prstGeom>
          <a:noFill/>
        </p:spPr>
        <p:txBody>
          <a:bodyPr wrap="none" rtlCol="0">
            <a:spAutoFit/>
          </a:bodyPr>
          <a:lstStyle/>
          <a:p>
            <a:r>
              <a:rPr kumimoji="1" lang="en-US" altLang="ja-JP" dirty="0">
                <a:latin typeface="Noto Sans CJK JP"/>
              </a:rPr>
              <a:t>12</a:t>
            </a:r>
            <a:endParaRPr kumimoji="1" lang="ja-JP" altLang="en-US" dirty="0">
              <a:latin typeface="Noto Sans CJK JP"/>
            </a:endParaRPr>
          </a:p>
        </p:txBody>
      </p:sp>
      <p:sp>
        <p:nvSpPr>
          <p:cNvPr id="6" name="テキスト ボックス 5">
            <a:extLst>
              <a:ext uri="{FF2B5EF4-FFF2-40B4-BE49-F238E27FC236}">
                <a16:creationId xmlns:a16="http://schemas.microsoft.com/office/drawing/2014/main" id="{73140D86-85B3-8776-6568-DE3FAA335D67}"/>
              </a:ext>
            </a:extLst>
          </p:cNvPr>
          <p:cNvSpPr txBox="1"/>
          <p:nvPr/>
        </p:nvSpPr>
        <p:spPr>
          <a:xfrm>
            <a:off x="1717843" y="439838"/>
            <a:ext cx="1051560" cy="35964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インパクト</a:t>
            </a:r>
          </a:p>
        </p:txBody>
      </p:sp>
      <p:pic>
        <p:nvPicPr>
          <p:cNvPr id="7" name="図 6" descr="アイコン&#10;&#10;自動的に生成された説明">
            <a:extLst>
              <a:ext uri="{FF2B5EF4-FFF2-40B4-BE49-F238E27FC236}">
                <a16:creationId xmlns:a16="http://schemas.microsoft.com/office/drawing/2014/main" id="{318829E4-6F38-4407-A37B-483D09C89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321" y="640719"/>
            <a:ext cx="4149246" cy="852648"/>
          </a:xfrm>
          <a:prstGeom prst="rect">
            <a:avLst/>
          </a:prstGeom>
        </p:spPr>
      </p:pic>
      <p:sp>
        <p:nvSpPr>
          <p:cNvPr id="8" name="テキスト ボックス 7">
            <a:extLst>
              <a:ext uri="{FF2B5EF4-FFF2-40B4-BE49-F238E27FC236}">
                <a16:creationId xmlns:a16="http://schemas.microsoft.com/office/drawing/2014/main" id="{BA5CB8BF-A6A5-FB25-6047-42BDFE59D986}"/>
              </a:ext>
            </a:extLst>
          </p:cNvPr>
          <p:cNvSpPr txBox="1"/>
          <p:nvPr/>
        </p:nvSpPr>
        <p:spPr>
          <a:xfrm>
            <a:off x="4137222" y="842241"/>
            <a:ext cx="747295" cy="338554"/>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en-US" altLang="ja-JP" sz="1600" b="0" i="0" u="none" strike="noStrike" kern="1200" cap="none" dirty="0">
                <a:ln>
                  <a:noFill/>
                </a:ln>
                <a:latin typeface="Liberation Sans" pitchFamily="18"/>
                <a:ea typeface="Noto Sans CJK JP" pitchFamily="2"/>
                <a:cs typeface="TakaoPGothic" pitchFamily="2"/>
              </a:rPr>
              <a:t>30MN</a:t>
            </a:r>
            <a:endParaRPr lang="ja-JP" altLang="ja-JP" sz="1600" b="0" i="0" u="none" strike="noStrike" kern="1200" cap="none" dirty="0">
              <a:ln>
                <a:noFill/>
              </a:ln>
              <a:latin typeface="Liberation Sans" pitchFamily="18"/>
              <a:ea typeface="Noto Sans CJK JP" pitchFamily="2"/>
              <a:cs typeface="TakaoPGothic" pitchFamily="2"/>
            </a:endParaRPr>
          </a:p>
        </p:txBody>
      </p:sp>
      <p:sp>
        <p:nvSpPr>
          <p:cNvPr id="9" name="テキスト ボックス 8">
            <a:extLst>
              <a:ext uri="{FF2B5EF4-FFF2-40B4-BE49-F238E27FC236}">
                <a16:creationId xmlns:a16="http://schemas.microsoft.com/office/drawing/2014/main" id="{A9664B85-D252-8614-A002-DE0027378269}"/>
              </a:ext>
            </a:extLst>
          </p:cNvPr>
          <p:cNvSpPr txBox="1"/>
          <p:nvPr/>
        </p:nvSpPr>
        <p:spPr>
          <a:xfrm>
            <a:off x="1919937" y="1337497"/>
            <a:ext cx="564014" cy="307777"/>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en-US" altLang="ja-JP" sz="1400" dirty="0">
                <a:latin typeface="Liberation Sans" pitchFamily="18"/>
                <a:ea typeface="Noto Sans CJK JP" pitchFamily="2"/>
                <a:cs typeface="TakaoPGothic" pitchFamily="2"/>
              </a:rPr>
              <a:t>71m</a:t>
            </a:r>
            <a:endParaRPr lang="ja-JP" altLang="ja-JP" sz="1400" b="0" i="0" u="none" strike="noStrike" kern="1200" cap="none" dirty="0">
              <a:ln>
                <a:noFill/>
              </a:ln>
              <a:latin typeface="Liberation Sans" pitchFamily="18"/>
              <a:ea typeface="Noto Sans CJK JP" pitchFamily="2"/>
              <a:cs typeface="TakaoPGothic" pitchFamily="2"/>
            </a:endParaRPr>
          </a:p>
        </p:txBody>
      </p:sp>
      <p:pic>
        <p:nvPicPr>
          <p:cNvPr id="13" name="図 12" descr="水, 男, ボート が含まれている画像&#10;&#10;AI によって生成されたコンテンツは間違っている可能性があります。">
            <a:extLst>
              <a:ext uri="{FF2B5EF4-FFF2-40B4-BE49-F238E27FC236}">
                <a16:creationId xmlns:a16="http://schemas.microsoft.com/office/drawing/2014/main" id="{D53CE870-A26F-E1E2-3AF2-B38451D5D4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566" y="2050582"/>
            <a:ext cx="4319486" cy="1194481"/>
          </a:xfrm>
          <a:prstGeom prst="rect">
            <a:avLst/>
          </a:prstGeom>
        </p:spPr>
      </p:pic>
      <p:cxnSp>
        <p:nvCxnSpPr>
          <p:cNvPr id="16" name="直線矢印コネクタ 15">
            <a:extLst>
              <a:ext uri="{FF2B5EF4-FFF2-40B4-BE49-F238E27FC236}">
                <a16:creationId xmlns:a16="http://schemas.microsoft.com/office/drawing/2014/main" id="{7AD2FCEB-C44F-7258-90FC-854E3EB811EC}"/>
              </a:ext>
            </a:extLst>
          </p:cNvPr>
          <p:cNvCxnSpPr>
            <a:cxnSpLocks/>
          </p:cNvCxnSpPr>
          <p:nvPr/>
        </p:nvCxnSpPr>
        <p:spPr>
          <a:xfrm flipV="1">
            <a:off x="1015940" y="2777924"/>
            <a:ext cx="361447" cy="56622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直線矢印コネクタ 17">
            <a:extLst>
              <a:ext uri="{FF2B5EF4-FFF2-40B4-BE49-F238E27FC236}">
                <a16:creationId xmlns:a16="http://schemas.microsoft.com/office/drawing/2014/main" id="{1C26BB59-CF53-2CB6-8ABF-887FEA282F33}"/>
              </a:ext>
            </a:extLst>
          </p:cNvPr>
          <p:cNvCxnSpPr>
            <a:cxnSpLocks/>
          </p:cNvCxnSpPr>
          <p:nvPr/>
        </p:nvCxnSpPr>
        <p:spPr>
          <a:xfrm flipV="1">
            <a:off x="2227063" y="2640280"/>
            <a:ext cx="410369" cy="70387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4" name="図 23" descr="アンテナ が含まれている画像&#10;&#10;AI によって生成されたコンテンツは間違っている可能性があります。">
            <a:extLst>
              <a:ext uri="{FF2B5EF4-FFF2-40B4-BE49-F238E27FC236}">
                <a16:creationId xmlns:a16="http://schemas.microsoft.com/office/drawing/2014/main" id="{864AD9DB-2FA8-2D74-C8EA-5005DE1E1A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6243" y="257502"/>
            <a:ext cx="4261410" cy="2467765"/>
          </a:xfrm>
          <a:prstGeom prst="rect">
            <a:avLst/>
          </a:prstGeom>
        </p:spPr>
      </p:pic>
      <p:pic>
        <p:nvPicPr>
          <p:cNvPr id="33" name="図 32" descr="アンテナ が含まれている画像&#10;&#10;AI によって生成されたコンテンツは間違っている可能性があります。">
            <a:extLst>
              <a:ext uri="{FF2B5EF4-FFF2-40B4-BE49-F238E27FC236}">
                <a16:creationId xmlns:a16="http://schemas.microsoft.com/office/drawing/2014/main" id="{117E1D7A-F67F-110E-6D4B-98C92F8FFF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08039" y="2692953"/>
            <a:ext cx="4297818" cy="2531777"/>
          </a:xfrm>
          <a:prstGeom prst="rect">
            <a:avLst/>
          </a:prstGeom>
        </p:spPr>
      </p:pic>
      <p:cxnSp>
        <p:nvCxnSpPr>
          <p:cNvPr id="40" name="直線矢印コネクタ 39">
            <a:extLst>
              <a:ext uri="{FF2B5EF4-FFF2-40B4-BE49-F238E27FC236}">
                <a16:creationId xmlns:a16="http://schemas.microsoft.com/office/drawing/2014/main" id="{3B7062EB-D300-5FD9-7785-BC72D068A81D}"/>
              </a:ext>
            </a:extLst>
          </p:cNvPr>
          <p:cNvCxnSpPr>
            <a:cxnSpLocks/>
          </p:cNvCxnSpPr>
          <p:nvPr/>
        </p:nvCxnSpPr>
        <p:spPr>
          <a:xfrm>
            <a:off x="5201123" y="5465273"/>
            <a:ext cx="30066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aphicFrame>
        <p:nvGraphicFramePr>
          <p:cNvPr id="42" name="表 41">
            <a:extLst>
              <a:ext uri="{FF2B5EF4-FFF2-40B4-BE49-F238E27FC236}">
                <a16:creationId xmlns:a16="http://schemas.microsoft.com/office/drawing/2014/main" id="{418E1D51-C307-8E6F-5B2E-8BEC95E9893A}"/>
              </a:ext>
            </a:extLst>
          </p:cNvPr>
          <p:cNvGraphicFramePr>
            <a:graphicFrameLocks noGrp="1"/>
          </p:cNvGraphicFramePr>
          <p:nvPr>
            <p:extLst>
              <p:ext uri="{D42A27DB-BD31-4B8C-83A1-F6EECF244321}">
                <p14:modId xmlns:p14="http://schemas.microsoft.com/office/powerpoint/2010/main" val="2007375880"/>
              </p:ext>
            </p:extLst>
          </p:nvPr>
        </p:nvGraphicFramePr>
        <p:xfrm>
          <a:off x="375766" y="4083244"/>
          <a:ext cx="4369086" cy="1483360"/>
        </p:xfrm>
        <a:graphic>
          <a:graphicData uri="http://schemas.openxmlformats.org/drawingml/2006/table">
            <a:tbl>
              <a:tblPr firstRow="1" bandRow="1">
                <a:tableStyleId>{5C22544A-7EE6-4342-B048-85BDC9FD1C3A}</a:tableStyleId>
              </a:tblPr>
              <a:tblGrid>
                <a:gridCol w="1259572">
                  <a:extLst>
                    <a:ext uri="{9D8B030D-6E8A-4147-A177-3AD203B41FA5}">
                      <a16:colId xmlns:a16="http://schemas.microsoft.com/office/drawing/2014/main" val="2806396086"/>
                    </a:ext>
                  </a:extLst>
                </a:gridCol>
                <a:gridCol w="1011290">
                  <a:extLst>
                    <a:ext uri="{9D8B030D-6E8A-4147-A177-3AD203B41FA5}">
                      <a16:colId xmlns:a16="http://schemas.microsoft.com/office/drawing/2014/main" val="841381531"/>
                    </a:ext>
                  </a:extLst>
                </a:gridCol>
                <a:gridCol w="1047624">
                  <a:extLst>
                    <a:ext uri="{9D8B030D-6E8A-4147-A177-3AD203B41FA5}">
                      <a16:colId xmlns:a16="http://schemas.microsoft.com/office/drawing/2014/main" val="1714257570"/>
                    </a:ext>
                  </a:extLst>
                </a:gridCol>
                <a:gridCol w="1050600">
                  <a:extLst>
                    <a:ext uri="{9D8B030D-6E8A-4147-A177-3AD203B41FA5}">
                      <a16:colId xmlns:a16="http://schemas.microsoft.com/office/drawing/2014/main" val="135341816"/>
                    </a:ext>
                  </a:extLst>
                </a:gridCol>
              </a:tblGrid>
              <a:tr h="370840">
                <a:tc>
                  <a:txBody>
                    <a:bodyPr/>
                    <a:lstStyle/>
                    <a:p>
                      <a:pPr algn="ctr"/>
                      <a:endParaRPr kumimoji="1" lang="ja-JP" altLang="en-US" sz="14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0" i="0" u="none" strike="noStrike" kern="1200" cap="none" dirty="0">
                          <a:ln>
                            <a:noFill/>
                          </a:ln>
                          <a:solidFill>
                            <a:schemeClr val="tx1"/>
                          </a:solidFill>
                          <a:latin typeface="Liberation Sans" pitchFamily="18"/>
                          <a:ea typeface="Noto Sans CJK JP" pitchFamily="2"/>
                          <a:cs typeface="TakaoPGothic" pitchFamily="2"/>
                        </a:rPr>
                        <a:t>1</a:t>
                      </a:r>
                      <a:r>
                        <a:rPr lang="ja-JP" altLang="en-US" sz="1400" b="0" i="0" u="none" strike="noStrike" kern="1200" cap="none" dirty="0">
                          <a:ln>
                            <a:noFill/>
                          </a:ln>
                          <a:solidFill>
                            <a:schemeClr val="tx1"/>
                          </a:solidFill>
                          <a:latin typeface="Liberation Sans" pitchFamily="18"/>
                          <a:ea typeface="Noto Sans CJK JP" pitchFamily="2"/>
                          <a:cs typeface="TakaoPGothic" pitchFamily="2"/>
                        </a:rPr>
                        <a:t>次モード</a:t>
                      </a:r>
                      <a:endParaRPr lang="en-US" altLang="ja-JP" sz="1400" b="0" i="0" u="none" strike="noStrike" kern="1200" cap="none" dirty="0">
                        <a:ln>
                          <a:noFill/>
                        </a:ln>
                        <a:solidFill>
                          <a:schemeClr val="tx1"/>
                        </a:solidFill>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0" i="0" u="none" strike="noStrike" kern="1200" cap="none" dirty="0">
                          <a:ln>
                            <a:noFill/>
                          </a:ln>
                          <a:solidFill>
                            <a:schemeClr val="tx1"/>
                          </a:solidFill>
                          <a:latin typeface="Liberation Sans" pitchFamily="18"/>
                          <a:ea typeface="Noto Sans CJK JP" pitchFamily="2"/>
                          <a:cs typeface="TakaoPGothic" pitchFamily="2"/>
                        </a:rPr>
                        <a:t>3</a:t>
                      </a:r>
                      <a:r>
                        <a:rPr lang="ja-JP" altLang="en-US" sz="1400" b="0" i="0" u="none" strike="noStrike" kern="1200" cap="none" dirty="0">
                          <a:ln>
                            <a:noFill/>
                          </a:ln>
                          <a:solidFill>
                            <a:schemeClr val="tx1"/>
                          </a:solidFill>
                          <a:latin typeface="Liberation Sans" pitchFamily="18"/>
                          <a:ea typeface="Noto Sans CJK JP" pitchFamily="2"/>
                          <a:cs typeface="TakaoPGothic" pitchFamily="2"/>
                        </a:rPr>
                        <a:t>次モード</a:t>
                      </a:r>
                      <a:endParaRPr lang="en-US" altLang="ja-JP" sz="1400" b="0" i="0" u="none" strike="noStrike" kern="1200" cap="none" dirty="0">
                        <a:ln>
                          <a:noFill/>
                        </a:ln>
                        <a:solidFill>
                          <a:schemeClr val="tx1"/>
                        </a:solidFill>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0" i="0" u="none" strike="noStrike" kern="1200" cap="none" dirty="0">
                          <a:ln>
                            <a:noFill/>
                          </a:ln>
                          <a:solidFill>
                            <a:schemeClr val="tx1"/>
                          </a:solidFill>
                          <a:latin typeface="Liberation Sans" pitchFamily="18"/>
                          <a:ea typeface="Noto Sans CJK JP" pitchFamily="2"/>
                          <a:cs typeface="TakaoPGothic" pitchFamily="2"/>
                        </a:rPr>
                        <a:t>5</a:t>
                      </a:r>
                      <a:r>
                        <a:rPr lang="ja-JP" altLang="en-US" sz="1400" b="0" i="0" u="none" strike="noStrike" kern="1200" cap="none" dirty="0">
                          <a:ln>
                            <a:noFill/>
                          </a:ln>
                          <a:solidFill>
                            <a:schemeClr val="tx1"/>
                          </a:solidFill>
                          <a:latin typeface="Liberation Sans" pitchFamily="18"/>
                          <a:ea typeface="Noto Sans CJK JP" pitchFamily="2"/>
                          <a:cs typeface="TakaoPGothic" pitchFamily="2"/>
                        </a:rPr>
                        <a:t>次モード</a:t>
                      </a:r>
                      <a:endParaRPr lang="en-US" altLang="ja-JP" sz="1400" b="0" i="0" u="none" strike="noStrike" kern="1200" cap="none" dirty="0">
                        <a:ln>
                          <a:noFill/>
                        </a:ln>
                        <a:solidFill>
                          <a:schemeClr val="tx1"/>
                        </a:solidFill>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284282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latin typeface="Liberation Sans" pitchFamily="18"/>
                          <a:ea typeface="Noto Sans CJK JP" pitchFamily="2"/>
                          <a:cs typeface="TakaoPGothic" pitchFamily="2"/>
                        </a:rPr>
                        <a:t>重力あり</a:t>
                      </a:r>
                      <a:endParaRPr lang="en-US" altLang="ja-JP" sz="1400" b="0" i="0" u="none" strike="noStrike" kern="1200" cap="none" dirty="0">
                        <a:ln>
                          <a:noFill/>
                        </a:ln>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1.56Hz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4.88Hz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8.40Hz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011314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latin typeface="Liberation Sans" pitchFamily="18"/>
                          <a:ea typeface="Noto Sans CJK JP" pitchFamily="2"/>
                          <a:cs typeface="TakaoPGothic" pitchFamily="2"/>
                        </a:rPr>
                        <a:t>重力なし</a:t>
                      </a:r>
                      <a:endParaRPr lang="en-US" altLang="ja-JP" sz="1400" b="0" i="0" u="none" strike="noStrike" kern="1200" cap="none" dirty="0">
                        <a:ln>
                          <a:noFill/>
                        </a:ln>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1.56Hz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4.88Hz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8.40Hz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888732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latin typeface="Liberation Sans" pitchFamily="18"/>
                          <a:ea typeface="Noto Sans CJK JP" pitchFamily="2"/>
                          <a:cs typeface="TakaoPGothic" pitchFamily="2"/>
                        </a:rPr>
                        <a:t>誤差</a:t>
                      </a:r>
                      <a:endParaRPr lang="en-US" altLang="ja-JP" sz="1400" b="0" i="0" u="none" strike="noStrike" kern="1200" cap="none" dirty="0">
                        <a:ln>
                          <a:noFill/>
                        </a:ln>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0%</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0%</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0%</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55884488"/>
                  </a:ext>
                </a:extLst>
              </a:tr>
            </a:tbl>
          </a:graphicData>
        </a:graphic>
      </p:graphicFrame>
      <p:sp>
        <p:nvSpPr>
          <p:cNvPr id="44" name="テキスト ボックス 43">
            <a:extLst>
              <a:ext uri="{FF2B5EF4-FFF2-40B4-BE49-F238E27FC236}">
                <a16:creationId xmlns:a16="http://schemas.microsoft.com/office/drawing/2014/main" id="{E10FCD5E-7057-4C7B-F5FE-DF2A5B76168A}"/>
              </a:ext>
            </a:extLst>
          </p:cNvPr>
          <p:cNvSpPr txBox="1"/>
          <p:nvPr/>
        </p:nvSpPr>
        <p:spPr>
          <a:xfrm>
            <a:off x="264250" y="3774176"/>
            <a:ext cx="141419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dirty="0">
                <a:latin typeface="Liberation Sans" pitchFamily="18"/>
                <a:ea typeface="Noto Sans CJK JP" pitchFamily="2"/>
                <a:cs typeface="TakaoPGothic" pitchFamily="2"/>
              </a:rPr>
              <a:t>固有振動数</a:t>
            </a:r>
            <a:endParaRPr lang="en-US" altLang="ja-JP" sz="1800" b="0" i="0" u="none" strike="noStrike" kern="1200" cap="none" dirty="0">
              <a:ln>
                <a:noFill/>
              </a:ln>
              <a:latin typeface="Liberation Sans" pitchFamily="18"/>
              <a:ea typeface="Noto Sans CJK JP" pitchFamily="2"/>
              <a:cs typeface="TakaoPGothic" pitchFamily="2"/>
            </a:endParaRPr>
          </a:p>
        </p:txBody>
      </p:sp>
      <p:sp>
        <p:nvSpPr>
          <p:cNvPr id="46" name="テキスト ボックス 45">
            <a:extLst>
              <a:ext uri="{FF2B5EF4-FFF2-40B4-BE49-F238E27FC236}">
                <a16:creationId xmlns:a16="http://schemas.microsoft.com/office/drawing/2014/main" id="{D17B6548-1E98-F7EC-A6BF-54A253BD74F1}"/>
              </a:ext>
            </a:extLst>
          </p:cNvPr>
          <p:cNvSpPr txBox="1"/>
          <p:nvPr/>
        </p:nvSpPr>
        <p:spPr>
          <a:xfrm>
            <a:off x="1377387" y="3215577"/>
            <a:ext cx="1006348"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dirty="0">
                <a:latin typeface="Liberation Sans" pitchFamily="18"/>
                <a:ea typeface="Noto Sans CJK JP" pitchFamily="2"/>
                <a:cs typeface="TakaoPGothic" pitchFamily="2"/>
              </a:rPr>
              <a:t>重力なし</a:t>
            </a:r>
            <a:endParaRPr lang="en-US" altLang="ja-JP" sz="1600" b="0" i="0" u="none" strike="noStrike" kern="1200" cap="none" dirty="0">
              <a:ln>
                <a:noFill/>
              </a:ln>
              <a:latin typeface="Liberation Sans" pitchFamily="18"/>
              <a:ea typeface="Noto Sans CJK JP" pitchFamily="2"/>
              <a:cs typeface="TakaoPGothic" pitchFamily="2"/>
            </a:endParaRPr>
          </a:p>
        </p:txBody>
      </p:sp>
      <p:sp>
        <p:nvSpPr>
          <p:cNvPr id="47" name="テキスト ボックス 46">
            <a:extLst>
              <a:ext uri="{FF2B5EF4-FFF2-40B4-BE49-F238E27FC236}">
                <a16:creationId xmlns:a16="http://schemas.microsoft.com/office/drawing/2014/main" id="{AFDB2CCE-0867-DEB8-D601-ADAE0AFB7449}"/>
              </a:ext>
            </a:extLst>
          </p:cNvPr>
          <p:cNvSpPr txBox="1"/>
          <p:nvPr/>
        </p:nvSpPr>
        <p:spPr>
          <a:xfrm>
            <a:off x="84497" y="3201685"/>
            <a:ext cx="1006348"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dirty="0">
                <a:latin typeface="Liberation Sans" pitchFamily="18"/>
                <a:ea typeface="Noto Sans CJK JP" pitchFamily="2"/>
                <a:cs typeface="TakaoPGothic" pitchFamily="2"/>
              </a:rPr>
              <a:t>重力あり</a:t>
            </a:r>
            <a:endParaRPr lang="en-US" altLang="ja-JP" sz="1600" b="0" i="0" u="none" strike="noStrike" kern="1200" cap="none" dirty="0">
              <a:ln>
                <a:noFill/>
              </a:ln>
              <a:latin typeface="Liberation Sans" pitchFamily="18"/>
              <a:ea typeface="Noto Sans CJK JP" pitchFamily="2"/>
              <a:cs typeface="TakaoPGothic" pitchFamily="2"/>
            </a:endParaRPr>
          </a:p>
        </p:txBody>
      </p:sp>
      <p:sp>
        <p:nvSpPr>
          <p:cNvPr id="48" name="テキスト ボックス 47">
            <a:extLst>
              <a:ext uri="{FF2B5EF4-FFF2-40B4-BE49-F238E27FC236}">
                <a16:creationId xmlns:a16="http://schemas.microsoft.com/office/drawing/2014/main" id="{3EE3EB32-DA39-0FD6-0006-9784E48B80D1}"/>
              </a:ext>
            </a:extLst>
          </p:cNvPr>
          <p:cNvSpPr txBox="1"/>
          <p:nvPr/>
        </p:nvSpPr>
        <p:spPr>
          <a:xfrm>
            <a:off x="179407" y="1713412"/>
            <a:ext cx="2515373"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0" i="0" u="none" strike="noStrike" kern="1200" cap="none" dirty="0">
                <a:ln>
                  <a:noFill/>
                </a:ln>
                <a:latin typeface="Liberation Sans" pitchFamily="18"/>
                <a:ea typeface="Noto Sans CJK JP" pitchFamily="2"/>
                <a:cs typeface="TakaoPGothic" pitchFamily="2"/>
              </a:rPr>
              <a:t>インパクト前のモデル</a:t>
            </a:r>
            <a:endParaRPr lang="en-US" altLang="ja-JP" sz="1600" b="0" i="0" u="none" strike="noStrike" kern="1200" cap="none" dirty="0">
              <a:ln>
                <a:noFill/>
              </a:ln>
              <a:latin typeface="Liberation Sans" pitchFamily="18"/>
              <a:ea typeface="Noto Sans CJK JP" pitchFamily="2"/>
              <a:cs typeface="TakaoPGothic" pitchFamily="2"/>
            </a:endParaRPr>
          </a:p>
        </p:txBody>
      </p:sp>
      <p:sp>
        <p:nvSpPr>
          <p:cNvPr id="49" name="テキスト ボックス 48">
            <a:extLst>
              <a:ext uri="{FF2B5EF4-FFF2-40B4-BE49-F238E27FC236}">
                <a16:creationId xmlns:a16="http://schemas.microsoft.com/office/drawing/2014/main" id="{F4B38711-CBA4-9172-D821-2FEE0A746440}"/>
              </a:ext>
            </a:extLst>
          </p:cNvPr>
          <p:cNvSpPr txBox="1"/>
          <p:nvPr/>
        </p:nvSpPr>
        <p:spPr>
          <a:xfrm>
            <a:off x="-4900" y="23694"/>
            <a:ext cx="219149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2800" b="0" i="0" u="none" strike="noStrike" kern="1200" cap="none" dirty="0">
                <a:ln>
                  <a:noFill/>
                </a:ln>
                <a:latin typeface="Liberation Sans" pitchFamily="18"/>
                <a:ea typeface="Noto Sans CJK JP" pitchFamily="2"/>
                <a:cs typeface="TakaoPGothic" pitchFamily="2"/>
              </a:rPr>
              <a:t>サグの影響</a:t>
            </a:r>
            <a:endParaRPr lang="en-US" altLang="ja-JP" sz="2800" b="0" i="0" u="none" strike="noStrike" kern="1200" cap="none" dirty="0">
              <a:ln>
                <a:noFill/>
              </a:ln>
              <a:latin typeface="Liberation Sans" pitchFamily="18"/>
              <a:ea typeface="Noto Sans CJK JP" pitchFamily="2"/>
              <a:cs typeface="TakaoPGothic" pitchFamily="2"/>
            </a:endParaRPr>
          </a:p>
        </p:txBody>
      </p:sp>
      <p:sp>
        <p:nvSpPr>
          <p:cNvPr id="50" name="テキスト ボックス 49">
            <a:extLst>
              <a:ext uri="{FF2B5EF4-FFF2-40B4-BE49-F238E27FC236}">
                <a16:creationId xmlns:a16="http://schemas.microsoft.com/office/drawing/2014/main" id="{730ED047-5B25-4E81-56F3-708EABCE64D5}"/>
              </a:ext>
            </a:extLst>
          </p:cNvPr>
          <p:cNvSpPr txBox="1"/>
          <p:nvPr/>
        </p:nvSpPr>
        <p:spPr>
          <a:xfrm>
            <a:off x="5156587" y="21804"/>
            <a:ext cx="1414195"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0" i="0" u="none" strike="noStrike" kern="1200" cap="none" dirty="0">
                <a:ln>
                  <a:noFill/>
                </a:ln>
                <a:latin typeface="Liberation Sans" pitchFamily="18"/>
                <a:ea typeface="Noto Sans CJK JP" pitchFamily="2"/>
                <a:cs typeface="TakaoPGothic" pitchFamily="2"/>
              </a:rPr>
              <a:t>応答加速度</a:t>
            </a:r>
            <a:endParaRPr lang="en-US" altLang="ja-JP" sz="1600" b="0" i="0" u="none" strike="noStrike" kern="1200" cap="none" dirty="0">
              <a:ln>
                <a:noFill/>
              </a:ln>
              <a:latin typeface="Liberation Sans" pitchFamily="18"/>
              <a:ea typeface="Noto Sans CJK JP" pitchFamily="2"/>
              <a:cs typeface="TakaoPGothic" pitchFamily="2"/>
            </a:endParaRPr>
          </a:p>
        </p:txBody>
      </p:sp>
      <p:sp>
        <p:nvSpPr>
          <p:cNvPr id="51" name="テキスト ボックス 50">
            <a:extLst>
              <a:ext uri="{FF2B5EF4-FFF2-40B4-BE49-F238E27FC236}">
                <a16:creationId xmlns:a16="http://schemas.microsoft.com/office/drawing/2014/main" id="{ED0D1EA7-3376-17B6-05C9-6443BC8A8E24}"/>
              </a:ext>
            </a:extLst>
          </p:cNvPr>
          <p:cNvSpPr txBox="1"/>
          <p:nvPr/>
        </p:nvSpPr>
        <p:spPr>
          <a:xfrm>
            <a:off x="6830856" y="101284"/>
            <a:ext cx="791418"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0" i="0" u="none" strike="noStrike" kern="1200" cap="none" dirty="0">
                <a:ln>
                  <a:noFill/>
                </a:ln>
                <a:latin typeface="Liberation Sans" pitchFamily="18"/>
                <a:ea typeface="Noto Sans CJK JP" pitchFamily="2"/>
                <a:cs typeface="TakaoPGothic" pitchFamily="2"/>
              </a:rPr>
              <a:t>中央</a:t>
            </a:r>
            <a:endParaRPr lang="en-US" altLang="ja-JP" sz="1600" b="0" i="0" u="none" strike="noStrike" kern="1200" cap="none" dirty="0">
              <a:ln>
                <a:noFill/>
              </a:ln>
              <a:latin typeface="Liberation Sans" pitchFamily="18"/>
              <a:ea typeface="Noto Sans CJK JP" pitchFamily="2"/>
              <a:cs typeface="TakaoPGothic" pitchFamily="2"/>
            </a:endParaRPr>
          </a:p>
        </p:txBody>
      </p:sp>
      <p:sp>
        <p:nvSpPr>
          <p:cNvPr id="52" name="テキスト ボックス 51">
            <a:extLst>
              <a:ext uri="{FF2B5EF4-FFF2-40B4-BE49-F238E27FC236}">
                <a16:creationId xmlns:a16="http://schemas.microsoft.com/office/drawing/2014/main" id="{C71D77C8-3932-6D61-B3B5-DA95623FE3BA}"/>
              </a:ext>
            </a:extLst>
          </p:cNvPr>
          <p:cNvSpPr txBox="1"/>
          <p:nvPr/>
        </p:nvSpPr>
        <p:spPr>
          <a:xfrm>
            <a:off x="6723391" y="2692770"/>
            <a:ext cx="1006348"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0" i="0" u="none" strike="noStrike" kern="1200" cap="none" dirty="0">
                <a:ln>
                  <a:noFill/>
                </a:ln>
                <a:latin typeface="Liberation Sans" pitchFamily="18"/>
                <a:ea typeface="Noto Sans CJK JP" pitchFamily="2"/>
                <a:cs typeface="TakaoPGothic" pitchFamily="2"/>
              </a:rPr>
              <a:t>端部</a:t>
            </a:r>
            <a:endParaRPr lang="en-US" altLang="ja-JP" sz="1600" b="0" i="0" u="none" strike="noStrike" kern="1200" cap="none" dirty="0">
              <a:ln>
                <a:noFill/>
              </a:ln>
              <a:latin typeface="Liberation Sans" pitchFamily="18"/>
              <a:ea typeface="Noto Sans CJK JP" pitchFamily="2"/>
              <a:cs typeface="TakaoPGothic" pitchFamily="2"/>
            </a:endParaRPr>
          </a:p>
        </p:txBody>
      </p:sp>
      <p:sp>
        <p:nvSpPr>
          <p:cNvPr id="53" name="テキスト ボックス 52">
            <a:extLst>
              <a:ext uri="{FF2B5EF4-FFF2-40B4-BE49-F238E27FC236}">
                <a16:creationId xmlns:a16="http://schemas.microsoft.com/office/drawing/2014/main" id="{67A67658-2A27-8EC3-2CBB-3A6DCCF6EED2}"/>
              </a:ext>
            </a:extLst>
          </p:cNvPr>
          <p:cNvSpPr txBox="1"/>
          <p:nvPr/>
        </p:nvSpPr>
        <p:spPr>
          <a:xfrm>
            <a:off x="5351456" y="5307498"/>
            <a:ext cx="4137601"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dirty="0">
                <a:latin typeface="Liberation Sans" pitchFamily="18"/>
                <a:ea typeface="Noto Sans CJK JP" pitchFamily="2"/>
                <a:cs typeface="TakaoPGothic" pitchFamily="2"/>
              </a:rPr>
              <a:t>ケーブル</a:t>
            </a:r>
            <a:r>
              <a:rPr lang="ja-JP" altLang="en-US" sz="1600" b="0" i="0" u="none" strike="noStrike" kern="1200" cap="none" dirty="0">
                <a:ln>
                  <a:noFill/>
                </a:ln>
                <a:latin typeface="Liberation Sans" pitchFamily="18"/>
                <a:ea typeface="Noto Sans CJK JP" pitchFamily="2"/>
                <a:cs typeface="TakaoPGothic" pitchFamily="2"/>
              </a:rPr>
              <a:t>モデルではサグによる影響はない</a:t>
            </a:r>
            <a:endParaRPr lang="en-US" altLang="ja-JP" sz="1600" b="0" i="0" u="none" strike="noStrike" kern="1200" cap="none" dirty="0">
              <a:ln>
                <a:noFill/>
              </a:ln>
              <a:latin typeface="Liberation Sans" pitchFamily="18"/>
              <a:ea typeface="Noto Sans CJK JP" pitchFamily="2"/>
              <a:cs typeface="TakaoPGothic" pitchFamily="2"/>
            </a:endParaRPr>
          </a:p>
        </p:txBody>
      </p:sp>
    </p:spTree>
    <p:extLst>
      <p:ext uri="{BB962C8B-B14F-4D97-AF65-F5344CB8AC3E}">
        <p14:creationId xmlns:p14="http://schemas.microsoft.com/office/powerpoint/2010/main" val="887231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44EE566-AA28-ED96-8366-AF776E351E1B}"/>
              </a:ext>
            </a:extLst>
          </p:cNvPr>
          <p:cNvSpPr txBox="1"/>
          <p:nvPr/>
        </p:nvSpPr>
        <p:spPr>
          <a:xfrm>
            <a:off x="354366" y="88085"/>
            <a:ext cx="5304562"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3200" dirty="0">
                <a:latin typeface="Liberation Sans" pitchFamily="18"/>
                <a:ea typeface="Noto Sans CJK JP" pitchFamily="2"/>
                <a:cs typeface="TakaoPGothic" pitchFamily="2"/>
              </a:rPr>
              <a:t>ノッチモデルの</a:t>
            </a:r>
            <a:r>
              <a:rPr lang="ja-JP" altLang="en-US" sz="3200" b="0" i="0" u="none" strike="noStrike" kern="1200" cap="none" dirty="0">
                <a:ln>
                  <a:noFill/>
                </a:ln>
                <a:latin typeface="Liberation Sans" pitchFamily="18"/>
                <a:ea typeface="Noto Sans CJK JP" pitchFamily="2"/>
                <a:cs typeface="TakaoPGothic" pitchFamily="2"/>
              </a:rPr>
              <a:t>弾塑性解析</a:t>
            </a:r>
            <a:endParaRPr lang="en-US" altLang="ja-JP" sz="3200" b="0" i="0" u="none" strike="noStrike" kern="1200" cap="none" dirty="0">
              <a:ln>
                <a:noFill/>
              </a:ln>
              <a:latin typeface="Liberation Sans" pitchFamily="18"/>
              <a:ea typeface="Noto Sans CJK JP" pitchFamily="2"/>
              <a:cs typeface="TakaoPGothic" pitchFamily="2"/>
            </a:endParaRPr>
          </a:p>
        </p:txBody>
      </p:sp>
      <p:sp>
        <p:nvSpPr>
          <p:cNvPr id="9" name="テキスト ボックス 8">
            <a:extLst>
              <a:ext uri="{FF2B5EF4-FFF2-40B4-BE49-F238E27FC236}">
                <a16:creationId xmlns:a16="http://schemas.microsoft.com/office/drawing/2014/main" id="{D1E7829E-A78F-CFEF-6A51-ADABA4A7532B}"/>
              </a:ext>
            </a:extLst>
          </p:cNvPr>
          <p:cNvSpPr txBox="1"/>
          <p:nvPr/>
        </p:nvSpPr>
        <p:spPr>
          <a:xfrm>
            <a:off x="6658990" y="91907"/>
            <a:ext cx="225293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b="0" i="0" u="none" strike="noStrike" kern="1200" cap="none" dirty="0">
                <a:ln>
                  <a:noFill/>
                </a:ln>
                <a:latin typeface="Liberation Sans" pitchFamily="18"/>
                <a:ea typeface="Noto Sans CJK JP" pitchFamily="2"/>
                <a:cs typeface="TakaoPGothic" pitchFamily="2"/>
              </a:rPr>
              <a:t>降伏応力</a:t>
            </a:r>
            <a:r>
              <a:rPr lang="en-US" altLang="ja-JP" b="0" i="0" u="none" strike="noStrike" kern="1200" cap="none" dirty="0">
                <a:ln>
                  <a:noFill/>
                </a:ln>
                <a:latin typeface="Liberation Sans" pitchFamily="18"/>
                <a:ea typeface="Noto Sans CJK JP" pitchFamily="2"/>
                <a:cs typeface="TakaoPGothic" pitchFamily="2"/>
              </a:rPr>
              <a:t>:1160MPa</a:t>
            </a:r>
            <a:endParaRPr lang="en-US" altLang="ja-JP" sz="1800" b="0" i="0" u="none" strike="noStrike" kern="1200" cap="none" dirty="0">
              <a:ln>
                <a:noFill/>
              </a:ln>
              <a:latin typeface="Liberation Sans" pitchFamily="18"/>
              <a:ea typeface="Noto Sans CJK JP" pitchFamily="2"/>
              <a:cs typeface="TakaoPGothic" pitchFamily="2"/>
            </a:endParaRPr>
          </a:p>
        </p:txBody>
      </p:sp>
      <p:cxnSp>
        <p:nvCxnSpPr>
          <p:cNvPr id="11" name="直線コネクタ 10">
            <a:extLst>
              <a:ext uri="{FF2B5EF4-FFF2-40B4-BE49-F238E27FC236}">
                <a16:creationId xmlns:a16="http://schemas.microsoft.com/office/drawing/2014/main" id="{209D79EC-CCE0-0CD5-1282-6DF634E49CC9}"/>
              </a:ext>
            </a:extLst>
          </p:cNvPr>
          <p:cNvCxnSpPr/>
          <p:nvPr/>
        </p:nvCxnSpPr>
        <p:spPr>
          <a:xfrm>
            <a:off x="724619" y="672860"/>
            <a:ext cx="0" cy="36231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直線矢印コネクタ 12">
            <a:extLst>
              <a:ext uri="{FF2B5EF4-FFF2-40B4-BE49-F238E27FC236}">
                <a16:creationId xmlns:a16="http://schemas.microsoft.com/office/drawing/2014/main" id="{7D402F60-0F37-C78C-9D37-A4070465B23B}"/>
              </a:ext>
            </a:extLst>
          </p:cNvPr>
          <p:cNvCxnSpPr/>
          <p:nvPr/>
        </p:nvCxnSpPr>
        <p:spPr>
          <a:xfrm>
            <a:off x="730370" y="1023668"/>
            <a:ext cx="33355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テキスト ボックス 15">
            <a:extLst>
              <a:ext uri="{FF2B5EF4-FFF2-40B4-BE49-F238E27FC236}">
                <a16:creationId xmlns:a16="http://schemas.microsoft.com/office/drawing/2014/main" id="{F0B38A5D-3963-10E6-A9F6-110EA7A765B2}"/>
              </a:ext>
            </a:extLst>
          </p:cNvPr>
          <p:cNvSpPr txBox="1"/>
          <p:nvPr/>
        </p:nvSpPr>
        <p:spPr>
          <a:xfrm>
            <a:off x="852577" y="864881"/>
            <a:ext cx="459356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b="0" i="0" u="none" strike="noStrike" kern="1200" cap="none" dirty="0">
                <a:ln>
                  <a:noFill/>
                </a:ln>
                <a:latin typeface="Liberation Sans" pitchFamily="18"/>
                <a:ea typeface="Noto Sans CJK JP" pitchFamily="2"/>
                <a:cs typeface="TakaoPGothic" pitchFamily="2"/>
              </a:rPr>
              <a:t>部材のある部分が降伏するまで引っ張る</a:t>
            </a:r>
            <a:endParaRPr lang="en-US" altLang="ja-JP" sz="1800" b="0" i="0" u="none" strike="noStrike" kern="1200" cap="none" dirty="0">
              <a:ln>
                <a:noFill/>
              </a:ln>
              <a:latin typeface="Liberation Sans" pitchFamily="18"/>
              <a:ea typeface="Noto Sans CJK JP" pitchFamily="2"/>
              <a:cs typeface="TakaoPGothic" pitchFamily="2"/>
            </a:endParaRPr>
          </a:p>
        </p:txBody>
      </p:sp>
      <p:graphicFrame>
        <p:nvGraphicFramePr>
          <p:cNvPr id="2" name="グラフ 1">
            <a:extLst>
              <a:ext uri="{FF2B5EF4-FFF2-40B4-BE49-F238E27FC236}">
                <a16:creationId xmlns:a16="http://schemas.microsoft.com/office/drawing/2014/main" id="{58B166DB-0148-0F92-0F34-FA9DFD155D2F}"/>
              </a:ext>
            </a:extLst>
          </p:cNvPr>
          <p:cNvGraphicFramePr>
            <a:graphicFrameLocks/>
          </p:cNvGraphicFramePr>
          <p:nvPr>
            <p:extLst>
              <p:ext uri="{D42A27DB-BD31-4B8C-83A1-F6EECF244321}">
                <p14:modId xmlns:p14="http://schemas.microsoft.com/office/powerpoint/2010/main" val="1861735331"/>
              </p:ext>
            </p:extLst>
          </p:nvPr>
        </p:nvGraphicFramePr>
        <p:xfrm>
          <a:off x="1" y="1253812"/>
          <a:ext cx="6560082" cy="4328652"/>
        </p:xfrm>
        <a:graphic>
          <a:graphicData uri="http://schemas.openxmlformats.org/drawingml/2006/chart">
            <c:chart xmlns:c="http://schemas.openxmlformats.org/drawingml/2006/chart" xmlns:r="http://schemas.openxmlformats.org/officeDocument/2006/relationships" r:id="rId2"/>
          </a:graphicData>
        </a:graphic>
      </p:graphicFrame>
      <p:sp>
        <p:nvSpPr>
          <p:cNvPr id="4" name="テキスト ボックス 3">
            <a:extLst>
              <a:ext uri="{FF2B5EF4-FFF2-40B4-BE49-F238E27FC236}">
                <a16:creationId xmlns:a16="http://schemas.microsoft.com/office/drawing/2014/main" id="{C5B02DED-3482-9199-6AD8-9A1CF6CE7B67}"/>
              </a:ext>
            </a:extLst>
          </p:cNvPr>
          <p:cNvSpPr txBox="1"/>
          <p:nvPr/>
        </p:nvSpPr>
        <p:spPr>
          <a:xfrm>
            <a:off x="5510143" y="1812734"/>
            <a:ext cx="4570482" cy="1200329"/>
          </a:xfrm>
          <a:prstGeom prst="rect">
            <a:avLst/>
          </a:prstGeom>
          <a:noFill/>
        </p:spPr>
        <p:txBody>
          <a:bodyPr wrap="none" rtlCol="0">
            <a:spAutoFit/>
          </a:bodyPr>
          <a:lstStyle/>
          <a:p>
            <a:r>
              <a:rPr lang="ja-JP" altLang="en-US" b="0" i="0" u="none" strike="noStrike" kern="1200" cap="none" dirty="0">
                <a:ln>
                  <a:noFill/>
                </a:ln>
                <a:latin typeface="Liberation Sans" pitchFamily="18"/>
                <a:ea typeface="Noto Sans CJK JP" pitchFamily="2"/>
                <a:cs typeface="TakaoPGothic" pitchFamily="2"/>
              </a:rPr>
              <a:t>・降伏するまでに必要な引張荷重は</a:t>
            </a:r>
            <a:endParaRPr lang="en-US" altLang="ja-JP" b="0" i="0" u="none" strike="noStrike" kern="1200" cap="none" dirty="0">
              <a:ln>
                <a:noFill/>
              </a:ln>
              <a:latin typeface="Liberation Sans" pitchFamily="18"/>
              <a:ea typeface="Noto Sans CJK JP" pitchFamily="2"/>
              <a:cs typeface="TakaoPGothic" pitchFamily="2"/>
            </a:endParaRPr>
          </a:p>
          <a:p>
            <a:r>
              <a:rPr lang="ja-JP" altLang="en-US" b="0" i="0" u="none" strike="noStrike" kern="1200" cap="none" dirty="0">
                <a:ln>
                  <a:noFill/>
                </a:ln>
                <a:latin typeface="Liberation Sans" pitchFamily="18"/>
                <a:ea typeface="Noto Sans CJK JP" pitchFamily="2"/>
                <a:cs typeface="TakaoPGothic" pitchFamily="2"/>
              </a:rPr>
              <a:t>ノッチが深いほど小さくなる。</a:t>
            </a:r>
            <a:endParaRPr lang="en-US" altLang="ja-JP" b="0" i="0" u="none" strike="noStrike" kern="1200" cap="none" dirty="0">
              <a:ln>
                <a:noFill/>
              </a:ln>
              <a:latin typeface="Liberation Sans" pitchFamily="18"/>
              <a:ea typeface="Noto Sans CJK JP" pitchFamily="2"/>
              <a:cs typeface="TakaoPGothic" pitchFamily="2"/>
            </a:endParaRPr>
          </a:p>
          <a:p>
            <a:r>
              <a:rPr lang="ja-JP" altLang="en-US" dirty="0">
                <a:latin typeface="Liberation Sans" pitchFamily="18"/>
                <a:ea typeface="Noto Sans CJK JP" pitchFamily="2"/>
                <a:cs typeface="TakaoPGothic" pitchFamily="2"/>
              </a:rPr>
              <a:t>・</a:t>
            </a:r>
            <a:r>
              <a:rPr lang="ja-JP" altLang="en-US" b="0" i="0" u="none" strike="noStrike" kern="1200" cap="none" dirty="0">
                <a:ln>
                  <a:noFill/>
                </a:ln>
                <a:latin typeface="Liberation Sans" pitchFamily="18"/>
                <a:ea typeface="Noto Sans CJK JP" pitchFamily="2"/>
                <a:cs typeface="TakaoPGothic" pitchFamily="2"/>
              </a:rPr>
              <a:t>ノッチ深さが直径に対して約</a:t>
            </a:r>
            <a:r>
              <a:rPr lang="en-US" altLang="ja-JP" b="0" i="0" u="none" strike="noStrike" kern="1200" cap="none" dirty="0">
                <a:ln>
                  <a:noFill/>
                </a:ln>
                <a:latin typeface="Liberation Sans" pitchFamily="18"/>
                <a:ea typeface="Noto Sans CJK JP" pitchFamily="2"/>
                <a:cs typeface="TakaoPGothic" pitchFamily="2"/>
              </a:rPr>
              <a:t>20%</a:t>
            </a:r>
            <a:r>
              <a:rPr lang="ja-JP" altLang="en-US" b="0" i="0" u="none" strike="noStrike" kern="1200" cap="none" dirty="0">
                <a:ln>
                  <a:noFill/>
                </a:ln>
                <a:latin typeface="Liberation Sans" pitchFamily="18"/>
                <a:ea typeface="Noto Sans CJK JP" pitchFamily="2"/>
                <a:cs typeface="TakaoPGothic" pitchFamily="2"/>
              </a:rPr>
              <a:t>までは</a:t>
            </a:r>
            <a:endParaRPr lang="en-US" altLang="ja-JP" b="0" i="0" u="none" strike="noStrike" kern="1200" cap="none" dirty="0">
              <a:ln>
                <a:noFill/>
              </a:ln>
              <a:latin typeface="Liberation Sans" pitchFamily="18"/>
              <a:ea typeface="Noto Sans CJK JP" pitchFamily="2"/>
              <a:cs typeface="TakaoPGothic" pitchFamily="2"/>
            </a:endParaRPr>
          </a:p>
          <a:p>
            <a:r>
              <a:rPr lang="ja-JP" altLang="en-US" b="0" i="0" u="none" strike="noStrike" kern="1200" cap="none" dirty="0">
                <a:ln>
                  <a:noFill/>
                </a:ln>
                <a:latin typeface="Liberation Sans" pitchFamily="18"/>
                <a:ea typeface="Noto Sans CJK JP" pitchFamily="2"/>
                <a:cs typeface="TakaoPGothic" pitchFamily="2"/>
              </a:rPr>
              <a:t>健全時と変わらない。</a:t>
            </a:r>
            <a:endParaRPr lang="en-US" altLang="ja-JP" b="0" i="0" u="none" strike="noStrike" kern="1200" cap="none" dirty="0">
              <a:ln>
                <a:noFill/>
              </a:ln>
              <a:latin typeface="Liberation Sans" pitchFamily="18"/>
              <a:ea typeface="Noto Sans CJK JP" pitchFamily="2"/>
              <a:cs typeface="TakaoPGothic" pitchFamily="2"/>
            </a:endParaRPr>
          </a:p>
        </p:txBody>
      </p:sp>
    </p:spTree>
    <p:extLst>
      <p:ext uri="{BB962C8B-B14F-4D97-AF65-F5344CB8AC3E}">
        <p14:creationId xmlns:p14="http://schemas.microsoft.com/office/powerpoint/2010/main" val="2384230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descr="テーブル&#10;&#10;AI によって生成されたコンテンツは間違っている可能性があります。">
            <a:extLst>
              <a:ext uri="{FF2B5EF4-FFF2-40B4-BE49-F238E27FC236}">
                <a16:creationId xmlns:a16="http://schemas.microsoft.com/office/drawing/2014/main" id="{D0EAEE2B-3E9F-1BC5-7A9E-5416D4295F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36" y="666976"/>
            <a:ext cx="3857822" cy="916333"/>
          </a:xfrm>
          <a:prstGeom prst="rect">
            <a:avLst/>
          </a:prstGeom>
        </p:spPr>
      </p:pic>
      <mc:AlternateContent xmlns:mc="http://schemas.openxmlformats.org/markup-compatibility/2006" xmlns:a14="http://schemas.microsoft.com/office/drawing/2010/main">
        <mc:Choice Requires="a14">
          <p:sp>
            <p:nvSpPr>
              <p:cNvPr id="13" name="テキスト ボックス 12">
                <a:extLst>
                  <a:ext uri="{FF2B5EF4-FFF2-40B4-BE49-F238E27FC236}">
                    <a16:creationId xmlns:a16="http://schemas.microsoft.com/office/drawing/2014/main" id="{F9DC7BC2-8B58-6F64-1D43-92CC80B5F543}"/>
                  </a:ext>
                </a:extLst>
              </p:cNvPr>
              <p:cNvSpPr txBox="1"/>
              <p:nvPr/>
            </p:nvSpPr>
            <p:spPr>
              <a:xfrm>
                <a:off x="0" y="2129833"/>
                <a:ext cx="4625241" cy="5734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ja-JP" altLang="en-US" i="1" dirty="0" smtClean="0">
                          <a:latin typeface="Cambria Math" panose="02040503050406030204" pitchFamily="18" charset="0"/>
                          <a:ea typeface="Noto Sans CJK JP" pitchFamily="2"/>
                          <a:cs typeface="TakaoPGothic" pitchFamily="2"/>
                        </a:rPr>
                        <m:t>応力集中係数</m:t>
                      </m:r>
                      <m:r>
                        <m:rPr>
                          <m:sty m:val="p"/>
                        </m:rPr>
                        <a:rPr lang="en-US" altLang="ja-JP" i="1" smtClean="0">
                          <a:latin typeface="Cambria Math" panose="02040503050406030204" pitchFamily="18" charset="0"/>
                        </a:rPr>
                        <m:t>α</m:t>
                      </m:r>
                      <m:r>
                        <a:rPr lang="en-US" altLang="ja-JP" b="0" i="1" smtClean="0">
                          <a:latin typeface="Cambria Math" panose="02040503050406030204" pitchFamily="18" charset="0"/>
                        </a:rPr>
                        <m:t>=</m:t>
                      </m:r>
                      <m:f>
                        <m:fPr>
                          <m:ctrlPr>
                            <a:rPr kumimoji="1" lang="en-US" altLang="ja-JP" i="1" smtClean="0">
                              <a:latin typeface="Cambria Math" panose="02040503050406030204" pitchFamily="18" charset="0"/>
                            </a:rPr>
                          </m:ctrlPr>
                        </m:fPr>
                        <m:num>
                          <m:r>
                            <m:rPr>
                              <m:nor/>
                            </m:rPr>
                            <a:rPr lang="ja-JP" altLang="en-US" dirty="0">
                              <a:latin typeface="Liberation Sans" pitchFamily="18"/>
                              <a:ea typeface="Noto Sans CJK JP" pitchFamily="2"/>
                              <a:cs typeface="TakaoPGothic" pitchFamily="2"/>
                            </a:rPr>
                            <m:t>ノッチ</m:t>
                          </m:r>
                          <m:r>
                            <a:rPr lang="ja-JP" altLang="en-US" i="1" dirty="0" smtClean="0">
                              <a:latin typeface="Cambria Math" panose="02040503050406030204" pitchFamily="18" charset="0"/>
                              <a:ea typeface="Noto Sans CJK JP" pitchFamily="2"/>
                              <a:cs typeface="TakaoPGothic" pitchFamily="2"/>
                            </a:rPr>
                            <m:t>付近の</m:t>
                          </m:r>
                          <m:r>
                            <a:rPr lang="ja-JP" altLang="en-US" i="1" dirty="0">
                              <a:latin typeface="Cambria Math" panose="02040503050406030204" pitchFamily="18" charset="0"/>
                              <a:ea typeface="Noto Sans CJK JP" pitchFamily="2"/>
                              <a:cs typeface="TakaoPGothic" pitchFamily="2"/>
                            </a:rPr>
                            <m:t>最大応力</m:t>
                          </m:r>
                          <m:r>
                            <m:rPr>
                              <m:sty m:val="p"/>
                            </m:rPr>
                            <a:rPr lang="en-US" altLang="ja-JP" i="1">
                              <a:latin typeface="Cambria Math" panose="02040503050406030204" pitchFamily="18" charset="0"/>
                            </a:rPr>
                            <m:t>σ</m:t>
                          </m:r>
                          <m:r>
                            <a:rPr lang="en-US" altLang="ja-JP" b="0" i="1" baseline="-25000" smtClean="0">
                              <a:latin typeface="Cambria Math" panose="02040503050406030204" pitchFamily="18" charset="0"/>
                            </a:rPr>
                            <m:t>𝑚𝑎𝑥</m:t>
                          </m:r>
                        </m:num>
                        <m:den>
                          <m:r>
                            <a:rPr lang="ja-JP" altLang="en-US" i="1" dirty="0" smtClean="0">
                              <a:latin typeface="Cambria Math" panose="02040503050406030204" pitchFamily="18" charset="0"/>
                              <a:ea typeface="Noto Sans CJK JP" pitchFamily="2"/>
                              <a:cs typeface="TakaoPGothic" pitchFamily="2"/>
                            </a:rPr>
                            <m:t>引張応力</m:t>
                          </m:r>
                          <m:r>
                            <m:rPr>
                              <m:sty m:val="p"/>
                            </m:rPr>
                            <a:rPr lang="en-US" altLang="ja-JP" i="1">
                              <a:latin typeface="Cambria Math" panose="02040503050406030204" pitchFamily="18" charset="0"/>
                            </a:rPr>
                            <m:t>σ</m:t>
                          </m:r>
                        </m:den>
                      </m:f>
                    </m:oMath>
                  </m:oMathPara>
                </a14:m>
                <a:endParaRPr kumimoji="1" lang="ja-JP" altLang="en-US" dirty="0">
                  <a:latin typeface="Liberation Sans"/>
                </a:endParaRPr>
              </a:p>
            </p:txBody>
          </p:sp>
        </mc:Choice>
        <mc:Fallback xmlns="">
          <p:sp>
            <p:nvSpPr>
              <p:cNvPr id="13" name="テキスト ボックス 12">
                <a:extLst>
                  <a:ext uri="{FF2B5EF4-FFF2-40B4-BE49-F238E27FC236}">
                    <a16:creationId xmlns:a16="http://schemas.microsoft.com/office/drawing/2014/main" id="{F9DC7BC2-8B58-6F64-1D43-92CC80B5F543}"/>
                  </a:ext>
                </a:extLst>
              </p:cNvPr>
              <p:cNvSpPr txBox="1">
                <a:spLocks noRot="1" noChangeAspect="1" noMove="1" noResize="1" noEditPoints="1" noAdjustHandles="1" noChangeArrowheads="1" noChangeShapeType="1" noTextEdit="1"/>
              </p:cNvSpPr>
              <p:nvPr/>
            </p:nvSpPr>
            <p:spPr>
              <a:xfrm>
                <a:off x="0" y="2129833"/>
                <a:ext cx="4625241" cy="573490"/>
              </a:xfrm>
              <a:prstGeom prst="rect">
                <a:avLst/>
              </a:prstGeom>
              <a:blipFill>
                <a:blip r:embed="rId3"/>
                <a:stretch>
                  <a:fillRect/>
                </a:stretch>
              </a:blipFill>
            </p:spPr>
            <p:txBody>
              <a:bodyPr/>
              <a:lstStyle/>
              <a:p>
                <a:r>
                  <a:rPr lang="ja-JP" altLang="en-US">
                    <a:noFill/>
                  </a:rPr>
                  <a:t> </a:t>
                </a:r>
              </a:p>
            </p:txBody>
          </p:sp>
        </mc:Fallback>
      </mc:AlternateContent>
      <p:graphicFrame>
        <p:nvGraphicFramePr>
          <p:cNvPr id="4" name="表 3">
            <a:extLst>
              <a:ext uri="{FF2B5EF4-FFF2-40B4-BE49-F238E27FC236}">
                <a16:creationId xmlns:a16="http://schemas.microsoft.com/office/drawing/2014/main" id="{E3E8BEDD-D8C3-C197-FCA5-3407C9332D0E}"/>
              </a:ext>
            </a:extLst>
          </p:cNvPr>
          <p:cNvGraphicFramePr>
            <a:graphicFrameLocks noGrp="1"/>
          </p:cNvGraphicFramePr>
          <p:nvPr>
            <p:extLst>
              <p:ext uri="{D42A27DB-BD31-4B8C-83A1-F6EECF244321}">
                <p14:modId xmlns:p14="http://schemas.microsoft.com/office/powerpoint/2010/main" val="1190008147"/>
              </p:ext>
            </p:extLst>
          </p:nvPr>
        </p:nvGraphicFramePr>
        <p:xfrm>
          <a:off x="254260" y="3350631"/>
          <a:ext cx="2955523" cy="1854200"/>
        </p:xfrm>
        <a:graphic>
          <a:graphicData uri="http://schemas.openxmlformats.org/drawingml/2006/table">
            <a:tbl>
              <a:tblPr firstRow="1" bandRow="1">
                <a:tableStyleId>{5C22544A-7EE6-4342-B048-85BDC9FD1C3A}</a:tableStyleId>
              </a:tblPr>
              <a:tblGrid>
                <a:gridCol w="1547779">
                  <a:extLst>
                    <a:ext uri="{9D8B030D-6E8A-4147-A177-3AD203B41FA5}">
                      <a16:colId xmlns:a16="http://schemas.microsoft.com/office/drawing/2014/main" val="2939863971"/>
                    </a:ext>
                  </a:extLst>
                </a:gridCol>
                <a:gridCol w="1407744">
                  <a:extLst>
                    <a:ext uri="{9D8B030D-6E8A-4147-A177-3AD203B41FA5}">
                      <a16:colId xmlns:a16="http://schemas.microsoft.com/office/drawing/2014/main" val="3387166611"/>
                    </a:ext>
                  </a:extLst>
                </a:gridCol>
              </a:tblGrid>
              <a:tr h="370840">
                <a:tc>
                  <a:txBody>
                    <a:bodyPr/>
                    <a:lstStyle/>
                    <a:p>
                      <a:pPr algn="ctr"/>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solidFill>
                            <a:schemeClr val="tx1"/>
                          </a:solidFill>
                          <a:latin typeface="Liberation Sans" pitchFamily="18"/>
                          <a:ea typeface="Noto Sans CJK JP" pitchFamily="2"/>
                          <a:cs typeface="TakaoPGothic" pitchFamily="2"/>
                        </a:rPr>
                        <a:t>応力集中係数 </a:t>
                      </a:r>
                      <a:r>
                        <a:rPr lang="en-US" altLang="ja-JP" sz="1400" b="0" i="0" u="none" strike="noStrike" kern="1200" cap="none" dirty="0">
                          <a:ln>
                            <a:noFill/>
                          </a:ln>
                          <a:solidFill>
                            <a:schemeClr val="tx1"/>
                          </a:solidFill>
                          <a:latin typeface="Liberation Sans" pitchFamily="18"/>
                          <a:ea typeface="Noto Sans CJK JP" pitchFamily="2"/>
                          <a:cs typeface="TakaoPGothic" pitchFamily="2"/>
                        </a:rPr>
                        <a:t>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883980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latin typeface="Liberation Sans" pitchFamily="18"/>
                          <a:ea typeface="Noto Sans CJK JP" pitchFamily="2"/>
                          <a:cs typeface="TakaoPGothic" pitchFamily="2"/>
                        </a:rPr>
                        <a:t>健全</a:t>
                      </a:r>
                      <a:endParaRPr lang="en-US" altLang="ja-JP" sz="1400" b="0" i="0" u="none" strike="noStrike" kern="1200" cap="none" dirty="0">
                        <a:ln>
                          <a:noFill/>
                        </a:ln>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800" dirty="0">
                          <a:latin typeface="Noto Sans CJK JP"/>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551297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latin typeface="Liberation Sans" pitchFamily="18"/>
                          <a:ea typeface="Noto Sans CJK JP" pitchFamily="2"/>
                          <a:cs typeface="TakaoPGothic" pitchFamily="2"/>
                        </a:rPr>
                        <a:t>ノッチ深さ </a:t>
                      </a:r>
                      <a:r>
                        <a:rPr lang="en-US" altLang="ja-JP" sz="1400" b="0" i="0" u="none" strike="noStrike" kern="1200" cap="none" dirty="0">
                          <a:ln>
                            <a:noFill/>
                          </a:ln>
                          <a:latin typeface="Liberation Sans" pitchFamily="18"/>
                          <a:ea typeface="Noto Sans CJK JP" pitchFamily="2"/>
                          <a:cs typeface="TakaoPGothic" pitchFamily="2"/>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800" dirty="0">
                          <a:latin typeface="Noto Sans CJK JP"/>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52560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latin typeface="Liberation Sans" pitchFamily="18"/>
                          <a:ea typeface="Noto Sans CJK JP" pitchFamily="2"/>
                          <a:cs typeface="TakaoPGothic" pitchFamily="2"/>
                        </a:rPr>
                        <a:t>ノッチ深さ </a:t>
                      </a:r>
                      <a:r>
                        <a:rPr lang="en-US" altLang="ja-JP" sz="1400" b="0" i="0" u="none" strike="noStrike" kern="1200" cap="none" dirty="0">
                          <a:ln>
                            <a:noFill/>
                          </a:ln>
                          <a:latin typeface="Liberation Sans" pitchFamily="18"/>
                          <a:ea typeface="Noto Sans CJK JP" pitchFamily="2"/>
                          <a:cs typeface="TakaoPGothic" pitchFamily="2"/>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800" dirty="0">
                          <a:latin typeface="Noto Sans CJK JP"/>
                        </a:rPr>
                        <a:t>1.12</a:t>
                      </a:r>
                      <a:endParaRPr kumimoji="1" lang="ja-JP" altLang="en-US" sz="1800" dirty="0">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34433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latin typeface="Liberation Sans" pitchFamily="18"/>
                          <a:ea typeface="Noto Sans CJK JP" pitchFamily="2"/>
                          <a:cs typeface="TakaoPGothic" pitchFamily="2"/>
                        </a:rPr>
                        <a:t>ノッチ深さ </a:t>
                      </a:r>
                      <a:r>
                        <a:rPr lang="en-US" altLang="ja-JP" sz="1400" b="0" i="0" u="none" strike="noStrike" kern="1200" cap="none" dirty="0">
                          <a:ln>
                            <a:noFill/>
                          </a:ln>
                          <a:latin typeface="Liberation Sans" pitchFamily="18"/>
                          <a:ea typeface="Noto Sans CJK JP" pitchFamily="2"/>
                          <a:cs typeface="TakaoPGothic" pitchFamily="2"/>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800" dirty="0">
                          <a:latin typeface="Noto Sans CJK JP"/>
                        </a:rPr>
                        <a:t>3.28</a:t>
                      </a:r>
                      <a:endParaRPr kumimoji="1" lang="ja-JP" altLang="en-US" sz="1800" dirty="0">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03653"/>
                  </a:ext>
                </a:extLst>
              </a:tr>
            </a:tbl>
          </a:graphicData>
        </a:graphic>
      </p:graphicFrame>
      <p:sp>
        <p:nvSpPr>
          <p:cNvPr id="5" name="テキスト ボックス 4">
            <a:extLst>
              <a:ext uri="{FF2B5EF4-FFF2-40B4-BE49-F238E27FC236}">
                <a16:creationId xmlns:a16="http://schemas.microsoft.com/office/drawing/2014/main" id="{AE05F400-3619-8F05-ABDE-C1F7DD4A7084}"/>
              </a:ext>
            </a:extLst>
          </p:cNvPr>
          <p:cNvSpPr txBox="1"/>
          <p:nvPr/>
        </p:nvSpPr>
        <p:spPr>
          <a:xfrm>
            <a:off x="9661921" y="5301218"/>
            <a:ext cx="418704" cy="369332"/>
          </a:xfrm>
          <a:prstGeom prst="rect">
            <a:avLst/>
          </a:prstGeom>
          <a:noFill/>
        </p:spPr>
        <p:txBody>
          <a:bodyPr wrap="none" rtlCol="0">
            <a:spAutoFit/>
          </a:bodyPr>
          <a:lstStyle/>
          <a:p>
            <a:r>
              <a:rPr kumimoji="1" lang="en-US" altLang="ja-JP" dirty="0">
                <a:latin typeface="Noto Sans CJK JP"/>
              </a:rPr>
              <a:t>14</a:t>
            </a:r>
            <a:endParaRPr kumimoji="1" lang="ja-JP" altLang="en-US" dirty="0">
              <a:latin typeface="Noto Sans CJK JP"/>
            </a:endParaRPr>
          </a:p>
        </p:txBody>
      </p:sp>
      <p:sp>
        <p:nvSpPr>
          <p:cNvPr id="7" name="テキスト ボックス 6">
            <a:extLst>
              <a:ext uri="{FF2B5EF4-FFF2-40B4-BE49-F238E27FC236}">
                <a16:creationId xmlns:a16="http://schemas.microsoft.com/office/drawing/2014/main" id="{F223DD9D-9138-39D1-5780-EC4CB1873343}"/>
              </a:ext>
            </a:extLst>
          </p:cNvPr>
          <p:cNvSpPr txBox="1"/>
          <p:nvPr/>
        </p:nvSpPr>
        <p:spPr>
          <a:xfrm>
            <a:off x="75235" y="71510"/>
            <a:ext cx="193231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2800" dirty="0">
                <a:latin typeface="Liberation Sans" pitchFamily="18"/>
                <a:ea typeface="Noto Sans CJK JP" pitchFamily="2"/>
                <a:cs typeface="TakaoPGothic" pitchFamily="2"/>
              </a:rPr>
              <a:t>応力集中</a:t>
            </a:r>
            <a:endParaRPr lang="en-US" altLang="ja-JP" sz="2800" b="0" i="0" u="none" strike="noStrike" kern="1200" cap="none" dirty="0">
              <a:ln>
                <a:noFill/>
              </a:ln>
              <a:latin typeface="Liberation Sans" pitchFamily="18"/>
              <a:ea typeface="Noto Sans CJK JP" pitchFamily="2"/>
              <a:cs typeface="TakaoPGothic" pitchFamily="2"/>
            </a:endParaRPr>
          </a:p>
        </p:txBody>
      </p:sp>
      <p:pic>
        <p:nvPicPr>
          <p:cNvPr id="12" name="図 11" descr="グラフ, 散布図&#10;&#10;AI によって生成されたコンテンツは間違っている可能性があります。">
            <a:extLst>
              <a:ext uri="{FF2B5EF4-FFF2-40B4-BE49-F238E27FC236}">
                <a16:creationId xmlns:a16="http://schemas.microsoft.com/office/drawing/2014/main" id="{99ADDD92-AFB2-5493-B2D5-5BC934E5CF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9256" y="2205856"/>
            <a:ext cx="4931370" cy="2998975"/>
          </a:xfrm>
          <a:prstGeom prst="rect">
            <a:avLst/>
          </a:prstGeom>
        </p:spPr>
      </p:pic>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84DC4703-DB31-9EF2-8F7E-50F141065CAF}"/>
                  </a:ext>
                </a:extLst>
              </p:cNvPr>
              <p:cNvSpPr txBox="1"/>
              <p:nvPr/>
            </p:nvSpPr>
            <p:spPr>
              <a:xfrm>
                <a:off x="3846391" y="881187"/>
                <a:ext cx="2097209"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ja-JP" altLang="en-US" sz="1400" i="1" dirty="0">
                          <a:latin typeface="Cambria Math" panose="02040503050406030204" pitchFamily="18" charset="0"/>
                          <a:ea typeface="Noto Sans CJK JP" pitchFamily="2"/>
                          <a:cs typeface="TakaoPGothic" pitchFamily="2"/>
                        </a:rPr>
                        <m:t>降伏するま</m:t>
                      </m:r>
                      <m:r>
                        <a:rPr lang="ja-JP" altLang="en-US" sz="1400" i="1" dirty="0" smtClean="0">
                          <a:latin typeface="Cambria Math" panose="02040503050406030204" pitchFamily="18" charset="0"/>
                          <a:ea typeface="Noto Sans CJK JP" pitchFamily="2"/>
                          <a:cs typeface="TakaoPGothic" pitchFamily="2"/>
                        </a:rPr>
                        <m:t>で引っ張る</m:t>
                      </m:r>
                    </m:oMath>
                  </m:oMathPara>
                </a14:m>
                <a:endParaRPr lang="ja-JP" altLang="en-US" sz="1400" dirty="0"/>
              </a:p>
            </p:txBody>
          </p:sp>
        </mc:Choice>
        <mc:Fallback xmlns="">
          <p:sp>
            <p:nvSpPr>
              <p:cNvPr id="15" name="テキスト ボックス 14">
                <a:extLst>
                  <a:ext uri="{FF2B5EF4-FFF2-40B4-BE49-F238E27FC236}">
                    <a16:creationId xmlns:a16="http://schemas.microsoft.com/office/drawing/2014/main" id="{84DC4703-DB31-9EF2-8F7E-50F141065CAF}"/>
                  </a:ext>
                </a:extLst>
              </p:cNvPr>
              <p:cNvSpPr txBox="1">
                <a:spLocks noRot="1" noChangeAspect="1" noMove="1" noResize="1" noEditPoints="1" noAdjustHandles="1" noChangeArrowheads="1" noChangeShapeType="1" noTextEdit="1"/>
              </p:cNvSpPr>
              <p:nvPr/>
            </p:nvSpPr>
            <p:spPr>
              <a:xfrm>
                <a:off x="3846391" y="881187"/>
                <a:ext cx="2097209" cy="307777"/>
              </a:xfrm>
              <a:prstGeom prst="rect">
                <a:avLst/>
              </a:prstGeom>
              <a:blipFill>
                <a:blip r:embed="rId5"/>
                <a:stretch>
                  <a:fillRect b="-2000"/>
                </a:stretch>
              </a:blipFill>
            </p:spPr>
            <p:txBody>
              <a:bodyPr/>
              <a:lstStyle/>
              <a:p>
                <a:r>
                  <a:rPr lang="ja-JP" altLang="en-US">
                    <a:noFill/>
                  </a:rPr>
                  <a:t> </a:t>
                </a:r>
              </a:p>
            </p:txBody>
          </p:sp>
        </mc:Fallback>
      </mc:AlternateContent>
      <p:sp>
        <p:nvSpPr>
          <p:cNvPr id="3" name="テキスト ボックス 2">
            <a:extLst>
              <a:ext uri="{FF2B5EF4-FFF2-40B4-BE49-F238E27FC236}">
                <a16:creationId xmlns:a16="http://schemas.microsoft.com/office/drawing/2014/main" id="{D48AE8D8-326C-89DE-1F08-6A54A5E525B0}"/>
              </a:ext>
            </a:extLst>
          </p:cNvPr>
          <p:cNvSpPr txBox="1"/>
          <p:nvPr/>
        </p:nvSpPr>
        <p:spPr>
          <a:xfrm>
            <a:off x="6396755" y="5243543"/>
            <a:ext cx="2097209"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dirty="0">
                <a:latin typeface="Liberation Sans" pitchFamily="18"/>
                <a:ea typeface="Noto Sans CJK JP" pitchFamily="2"/>
                <a:cs typeface="TakaoPGothic" pitchFamily="2"/>
              </a:rPr>
              <a:t>ノッチ深さ</a:t>
            </a:r>
            <a:r>
              <a:rPr lang="en-US" altLang="ja-JP" sz="1200" dirty="0">
                <a:latin typeface="Liberation Sans" pitchFamily="18"/>
                <a:ea typeface="Noto Sans CJK JP" pitchFamily="2"/>
                <a:cs typeface="TakaoPGothic" pitchFamily="2"/>
              </a:rPr>
              <a:t>/</a:t>
            </a:r>
            <a:r>
              <a:rPr lang="ja-JP" altLang="en-US" sz="1200" dirty="0">
                <a:latin typeface="Liberation Sans" pitchFamily="18"/>
                <a:ea typeface="Noto Sans CJK JP" pitchFamily="2"/>
                <a:cs typeface="TakaoPGothic" pitchFamily="2"/>
              </a:rPr>
              <a:t>直径</a:t>
            </a:r>
            <a:endParaRPr lang="en-US" altLang="ja-JP" sz="1200" b="0" i="0" u="none" strike="noStrike" kern="1200" cap="none" dirty="0">
              <a:ln>
                <a:noFill/>
              </a:ln>
              <a:latin typeface="Liberation Sans" pitchFamily="18"/>
              <a:ea typeface="Noto Sans CJK JP" pitchFamily="2"/>
              <a:cs typeface="TakaoPGothic" pitchFamily="2"/>
            </a:endParaRPr>
          </a:p>
        </p:txBody>
      </p:sp>
      <p:sp>
        <p:nvSpPr>
          <p:cNvPr id="11" name="テキスト ボックス 10">
            <a:extLst>
              <a:ext uri="{FF2B5EF4-FFF2-40B4-BE49-F238E27FC236}">
                <a16:creationId xmlns:a16="http://schemas.microsoft.com/office/drawing/2014/main" id="{1AEFA1E7-6F83-4AC7-0BEB-8479EE8D083B}"/>
              </a:ext>
            </a:extLst>
          </p:cNvPr>
          <p:cNvSpPr txBox="1"/>
          <p:nvPr/>
        </p:nvSpPr>
        <p:spPr>
          <a:xfrm>
            <a:off x="4625241" y="2976185"/>
            <a:ext cx="369332" cy="1200329"/>
          </a:xfrm>
          <a:prstGeom prst="rect">
            <a:avLst/>
          </a:prstGeom>
          <a:noFill/>
        </p:spPr>
        <p:txBody>
          <a:bodyPr vert="vert270"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応力集中係数</a:t>
            </a:r>
            <a:endParaRPr kumimoji="1" lang="en-US" altLang="ja-JP" sz="12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endParaRPr>
          </a:p>
        </p:txBody>
      </p:sp>
    </p:spTree>
    <p:extLst>
      <p:ext uri="{BB962C8B-B14F-4D97-AF65-F5344CB8AC3E}">
        <p14:creationId xmlns:p14="http://schemas.microsoft.com/office/powerpoint/2010/main" val="142878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背景パターン&#10;&#10;AI によって生成されたコンテンツは間違っている可能性があります。">
            <a:extLst>
              <a:ext uri="{FF2B5EF4-FFF2-40B4-BE49-F238E27FC236}">
                <a16:creationId xmlns:a16="http://schemas.microsoft.com/office/drawing/2014/main" id="{19A5CC66-532B-D0B9-6297-BE46BD34B5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03" y="3374671"/>
            <a:ext cx="4754331" cy="2094998"/>
          </a:xfrm>
          <a:prstGeom prst="rect">
            <a:avLst/>
          </a:prstGeom>
        </p:spPr>
      </p:pic>
      <p:pic>
        <p:nvPicPr>
          <p:cNvPr id="5" name="図 4">
            <a:extLst>
              <a:ext uri="{FF2B5EF4-FFF2-40B4-BE49-F238E27FC236}">
                <a16:creationId xmlns:a16="http://schemas.microsoft.com/office/drawing/2014/main" id="{CD78A46D-0652-0753-203A-15B789D5F1B0}"/>
              </a:ext>
            </a:extLst>
          </p:cNvPr>
          <p:cNvPicPr>
            <a:picLocks noChangeAspect="1"/>
          </p:cNvPicPr>
          <p:nvPr/>
        </p:nvPicPr>
        <p:blipFill>
          <a:blip r:embed="rId4">
            <a:lum/>
            <a:alphaModFix/>
          </a:blip>
          <a:srcRect/>
          <a:stretch>
            <a:fillRect/>
          </a:stretch>
        </p:blipFill>
        <p:spPr>
          <a:xfrm>
            <a:off x="195532" y="745303"/>
            <a:ext cx="3289540" cy="1868997"/>
          </a:xfrm>
          <a:prstGeom prst="rect">
            <a:avLst/>
          </a:prstGeom>
          <a:noFill/>
          <a:ln>
            <a:noFill/>
          </a:ln>
        </p:spPr>
      </p:pic>
      <p:cxnSp>
        <p:nvCxnSpPr>
          <p:cNvPr id="7" name="直線矢印コネクタ 6">
            <a:extLst>
              <a:ext uri="{FF2B5EF4-FFF2-40B4-BE49-F238E27FC236}">
                <a16:creationId xmlns:a16="http://schemas.microsoft.com/office/drawing/2014/main" id="{1B3D6F0E-766D-31D6-759F-B471F354DE38}"/>
              </a:ext>
            </a:extLst>
          </p:cNvPr>
          <p:cNvCxnSpPr/>
          <p:nvPr/>
        </p:nvCxnSpPr>
        <p:spPr>
          <a:xfrm>
            <a:off x="1518971" y="2626194"/>
            <a:ext cx="0" cy="325959"/>
          </a:xfrm>
          <a:prstGeom prst="straightConnector1">
            <a:avLst/>
          </a:prstGeom>
          <a:ln>
            <a:solidFill>
              <a:schemeClr val="accent1"/>
            </a:solidFill>
            <a:tailEnd type="triangle"/>
          </a:ln>
        </p:spPr>
        <p:style>
          <a:lnRef idx="2">
            <a:schemeClr val="accent1"/>
          </a:lnRef>
          <a:fillRef idx="0">
            <a:schemeClr val="accent1"/>
          </a:fillRef>
          <a:effectRef idx="1">
            <a:schemeClr val="accent1"/>
          </a:effectRef>
          <a:fontRef idx="minor">
            <a:schemeClr val="tx1"/>
          </a:fontRef>
        </p:style>
      </p:cxnSp>
      <p:sp>
        <p:nvSpPr>
          <p:cNvPr id="8" name="テキスト ボックス 7">
            <a:extLst>
              <a:ext uri="{FF2B5EF4-FFF2-40B4-BE49-F238E27FC236}">
                <a16:creationId xmlns:a16="http://schemas.microsoft.com/office/drawing/2014/main" id="{FF496184-81C4-294F-EE98-DD140C2245A4}"/>
              </a:ext>
            </a:extLst>
          </p:cNvPr>
          <p:cNvSpPr txBox="1"/>
          <p:nvPr/>
        </p:nvSpPr>
        <p:spPr>
          <a:xfrm>
            <a:off x="5075594" y="-13900"/>
            <a:ext cx="1051560" cy="35964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インパクト</a:t>
            </a:r>
          </a:p>
        </p:txBody>
      </p:sp>
      <p:pic>
        <p:nvPicPr>
          <p:cNvPr id="9" name="図 8" descr="アイコン&#10;&#10;自動的に生成された説明">
            <a:extLst>
              <a:ext uri="{FF2B5EF4-FFF2-40B4-BE49-F238E27FC236}">
                <a16:creationId xmlns:a16="http://schemas.microsoft.com/office/drawing/2014/main" id="{05DA72D9-AF23-422A-3BEB-4AAD20F681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5072" y="186981"/>
            <a:ext cx="4149246" cy="852648"/>
          </a:xfrm>
          <a:prstGeom prst="rect">
            <a:avLst/>
          </a:prstGeom>
        </p:spPr>
      </p:pic>
      <p:sp>
        <p:nvSpPr>
          <p:cNvPr id="10" name="テキスト ボックス 9">
            <a:extLst>
              <a:ext uri="{FF2B5EF4-FFF2-40B4-BE49-F238E27FC236}">
                <a16:creationId xmlns:a16="http://schemas.microsoft.com/office/drawing/2014/main" id="{7DFE1849-F332-66E2-40DD-2E87D5D166A0}"/>
              </a:ext>
            </a:extLst>
          </p:cNvPr>
          <p:cNvSpPr txBox="1"/>
          <p:nvPr/>
        </p:nvSpPr>
        <p:spPr>
          <a:xfrm>
            <a:off x="7494973" y="388503"/>
            <a:ext cx="958080" cy="338554"/>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en-US" altLang="ja-JP" sz="1600" b="0" i="0" u="none" strike="noStrike" kern="1200" cap="none" dirty="0">
                <a:ln>
                  <a:noFill/>
                </a:ln>
                <a:latin typeface="Liberation Sans" pitchFamily="18"/>
                <a:ea typeface="Noto Sans CJK JP" pitchFamily="2"/>
                <a:cs typeface="TakaoPGothic" pitchFamily="2"/>
              </a:rPr>
              <a:t>100MN</a:t>
            </a:r>
            <a:endParaRPr lang="ja-JP" altLang="ja-JP" sz="1600" b="0" i="0" u="none" strike="noStrike" kern="1200" cap="none" dirty="0">
              <a:ln>
                <a:noFill/>
              </a:ln>
              <a:latin typeface="Liberation Sans" pitchFamily="18"/>
              <a:ea typeface="Noto Sans CJK JP" pitchFamily="2"/>
              <a:cs typeface="TakaoPGothic" pitchFamily="2"/>
            </a:endParaRPr>
          </a:p>
        </p:txBody>
      </p:sp>
      <p:sp>
        <p:nvSpPr>
          <p:cNvPr id="11" name="テキスト ボックス 10">
            <a:extLst>
              <a:ext uri="{FF2B5EF4-FFF2-40B4-BE49-F238E27FC236}">
                <a16:creationId xmlns:a16="http://schemas.microsoft.com/office/drawing/2014/main" id="{82EDC695-5738-7D46-C0F8-9A8D16B3093C}"/>
              </a:ext>
            </a:extLst>
          </p:cNvPr>
          <p:cNvSpPr txBox="1"/>
          <p:nvPr/>
        </p:nvSpPr>
        <p:spPr>
          <a:xfrm>
            <a:off x="5277688" y="883759"/>
            <a:ext cx="564014" cy="307777"/>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en-US" altLang="ja-JP" sz="1400" dirty="0">
                <a:latin typeface="Liberation Sans" pitchFamily="18"/>
                <a:ea typeface="Noto Sans CJK JP" pitchFamily="2"/>
                <a:cs typeface="TakaoPGothic" pitchFamily="2"/>
              </a:rPr>
              <a:t>71m</a:t>
            </a:r>
            <a:endParaRPr lang="ja-JP" altLang="ja-JP" sz="1400" b="0" i="0" u="none" strike="noStrike" kern="1200" cap="none" dirty="0">
              <a:ln>
                <a:noFill/>
              </a:ln>
              <a:latin typeface="Liberation Sans" pitchFamily="18"/>
              <a:ea typeface="Noto Sans CJK JP" pitchFamily="2"/>
              <a:cs typeface="TakaoPGothic" pitchFamily="2"/>
            </a:endParaRPr>
          </a:p>
        </p:txBody>
      </p:sp>
      <p:graphicFrame>
        <p:nvGraphicFramePr>
          <p:cNvPr id="12" name="表 11">
            <a:extLst>
              <a:ext uri="{FF2B5EF4-FFF2-40B4-BE49-F238E27FC236}">
                <a16:creationId xmlns:a16="http://schemas.microsoft.com/office/drawing/2014/main" id="{E30A2732-0891-3EA0-4006-47606D408D82}"/>
              </a:ext>
            </a:extLst>
          </p:cNvPr>
          <p:cNvGraphicFramePr>
            <a:graphicFrameLocks noGrp="1"/>
          </p:cNvGraphicFramePr>
          <p:nvPr>
            <p:extLst>
              <p:ext uri="{D42A27DB-BD31-4B8C-83A1-F6EECF244321}">
                <p14:modId xmlns:p14="http://schemas.microsoft.com/office/powerpoint/2010/main" val="1478545658"/>
              </p:ext>
            </p:extLst>
          </p:nvPr>
        </p:nvGraphicFramePr>
        <p:xfrm>
          <a:off x="5196145" y="1166650"/>
          <a:ext cx="4756130" cy="1483360"/>
        </p:xfrm>
        <a:graphic>
          <a:graphicData uri="http://schemas.openxmlformats.org/drawingml/2006/table">
            <a:tbl>
              <a:tblPr firstRow="1" bandRow="1">
                <a:tableStyleId>{5C22544A-7EE6-4342-B048-85BDC9FD1C3A}</a:tableStyleId>
              </a:tblPr>
              <a:tblGrid>
                <a:gridCol w="1627517">
                  <a:extLst>
                    <a:ext uri="{9D8B030D-6E8A-4147-A177-3AD203B41FA5}">
                      <a16:colId xmlns:a16="http://schemas.microsoft.com/office/drawing/2014/main" val="2806396086"/>
                    </a:ext>
                  </a:extLst>
                </a:gridCol>
                <a:gridCol w="1063925">
                  <a:extLst>
                    <a:ext uri="{9D8B030D-6E8A-4147-A177-3AD203B41FA5}">
                      <a16:colId xmlns:a16="http://schemas.microsoft.com/office/drawing/2014/main" val="841381531"/>
                    </a:ext>
                  </a:extLst>
                </a:gridCol>
                <a:gridCol w="1029418">
                  <a:extLst>
                    <a:ext uri="{9D8B030D-6E8A-4147-A177-3AD203B41FA5}">
                      <a16:colId xmlns:a16="http://schemas.microsoft.com/office/drawing/2014/main" val="1714257570"/>
                    </a:ext>
                  </a:extLst>
                </a:gridCol>
                <a:gridCol w="1035270">
                  <a:extLst>
                    <a:ext uri="{9D8B030D-6E8A-4147-A177-3AD203B41FA5}">
                      <a16:colId xmlns:a16="http://schemas.microsoft.com/office/drawing/2014/main" val="135341816"/>
                    </a:ext>
                  </a:extLst>
                </a:gridCol>
              </a:tblGrid>
              <a:tr h="370840">
                <a:tc>
                  <a:txBody>
                    <a:bodyPr/>
                    <a:lstStyle/>
                    <a:p>
                      <a:pPr algn="ctr"/>
                      <a:endParaRPr kumimoji="1" lang="ja-JP" altLang="en-US" sz="14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0" i="0" u="none" strike="noStrike" kern="1200" cap="none" dirty="0">
                          <a:ln>
                            <a:noFill/>
                          </a:ln>
                          <a:solidFill>
                            <a:schemeClr val="tx1"/>
                          </a:solidFill>
                          <a:latin typeface="Liberation Sans" pitchFamily="18"/>
                          <a:ea typeface="Noto Sans CJK JP" pitchFamily="2"/>
                          <a:cs typeface="TakaoPGothic" pitchFamily="2"/>
                        </a:rPr>
                        <a:t>1</a:t>
                      </a:r>
                      <a:r>
                        <a:rPr lang="ja-JP" altLang="en-US" sz="1400" b="0" i="0" u="none" strike="noStrike" kern="1200" cap="none" dirty="0">
                          <a:ln>
                            <a:noFill/>
                          </a:ln>
                          <a:solidFill>
                            <a:schemeClr val="tx1"/>
                          </a:solidFill>
                          <a:latin typeface="Liberation Sans" pitchFamily="18"/>
                          <a:ea typeface="Noto Sans CJK JP" pitchFamily="2"/>
                          <a:cs typeface="TakaoPGothic" pitchFamily="2"/>
                        </a:rPr>
                        <a:t>次モード</a:t>
                      </a:r>
                      <a:endParaRPr lang="en-US" altLang="ja-JP" sz="1400" b="0" i="0" u="none" strike="noStrike" kern="1200" cap="none" dirty="0">
                        <a:ln>
                          <a:noFill/>
                        </a:ln>
                        <a:solidFill>
                          <a:schemeClr val="tx1"/>
                        </a:solidFill>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0" i="0" u="none" strike="noStrike" kern="1200" cap="none" dirty="0">
                          <a:ln>
                            <a:noFill/>
                          </a:ln>
                          <a:solidFill>
                            <a:schemeClr val="tx1"/>
                          </a:solidFill>
                          <a:latin typeface="Liberation Sans" pitchFamily="18"/>
                          <a:ea typeface="Noto Sans CJK JP" pitchFamily="2"/>
                          <a:cs typeface="TakaoPGothic" pitchFamily="2"/>
                        </a:rPr>
                        <a:t>3</a:t>
                      </a:r>
                      <a:r>
                        <a:rPr lang="ja-JP" altLang="en-US" sz="1400" b="0" i="0" u="none" strike="noStrike" kern="1200" cap="none" dirty="0">
                          <a:ln>
                            <a:noFill/>
                          </a:ln>
                          <a:solidFill>
                            <a:schemeClr val="tx1"/>
                          </a:solidFill>
                          <a:latin typeface="Liberation Sans" pitchFamily="18"/>
                          <a:ea typeface="Noto Sans CJK JP" pitchFamily="2"/>
                          <a:cs typeface="TakaoPGothic" pitchFamily="2"/>
                        </a:rPr>
                        <a:t>次モード</a:t>
                      </a:r>
                      <a:endParaRPr lang="en-US" altLang="ja-JP" sz="1400" b="0" i="0" u="none" strike="noStrike" kern="1200" cap="none" dirty="0">
                        <a:ln>
                          <a:noFill/>
                        </a:ln>
                        <a:solidFill>
                          <a:schemeClr val="tx1"/>
                        </a:solidFill>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0" i="0" u="none" strike="noStrike" kern="1200" cap="none" dirty="0">
                          <a:ln>
                            <a:noFill/>
                          </a:ln>
                          <a:solidFill>
                            <a:schemeClr val="tx1"/>
                          </a:solidFill>
                          <a:latin typeface="Liberation Sans" pitchFamily="18"/>
                          <a:ea typeface="Noto Sans CJK JP" pitchFamily="2"/>
                          <a:cs typeface="TakaoPGothic" pitchFamily="2"/>
                        </a:rPr>
                        <a:t>5</a:t>
                      </a:r>
                      <a:r>
                        <a:rPr lang="ja-JP" altLang="en-US" sz="1400" b="0" i="0" u="none" strike="noStrike" kern="1200" cap="none" dirty="0">
                          <a:ln>
                            <a:noFill/>
                          </a:ln>
                          <a:solidFill>
                            <a:schemeClr val="tx1"/>
                          </a:solidFill>
                          <a:latin typeface="Liberation Sans" pitchFamily="18"/>
                          <a:ea typeface="Noto Sans CJK JP" pitchFamily="2"/>
                          <a:cs typeface="TakaoPGothic" pitchFamily="2"/>
                        </a:rPr>
                        <a:t>次モード</a:t>
                      </a:r>
                      <a:endParaRPr lang="en-US" altLang="ja-JP" sz="1400" b="0" i="0" u="none" strike="noStrike" kern="1200" cap="none" dirty="0">
                        <a:ln>
                          <a:noFill/>
                        </a:ln>
                        <a:solidFill>
                          <a:schemeClr val="tx1"/>
                        </a:solidFill>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284282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latin typeface="Liberation Sans" pitchFamily="18"/>
                          <a:ea typeface="Noto Sans CJK JP" pitchFamily="2"/>
                          <a:cs typeface="TakaoPGothic" pitchFamily="2"/>
                        </a:rPr>
                        <a:t>円柱モデル</a:t>
                      </a:r>
                      <a:endParaRPr lang="en-US" altLang="ja-JP" sz="1400" b="0" i="0" u="none" strike="noStrike" kern="1200" cap="none" dirty="0">
                        <a:ln>
                          <a:noFill/>
                        </a:ln>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3.13Hz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9.28Hz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14.8Hz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011314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latin typeface="Liberation Sans" pitchFamily="18"/>
                          <a:ea typeface="Noto Sans CJK JP" pitchFamily="2"/>
                          <a:cs typeface="TakaoPGothic" pitchFamily="2"/>
                        </a:rPr>
                        <a:t>六角形</a:t>
                      </a:r>
                      <a:r>
                        <a:rPr lang="en-US" altLang="ja-JP" sz="1400" b="0" i="0" u="none" strike="noStrike" kern="1200" cap="none" dirty="0">
                          <a:ln>
                            <a:noFill/>
                          </a:ln>
                          <a:latin typeface="Liberation Sans" pitchFamily="18"/>
                          <a:ea typeface="Noto Sans CJK JP" pitchFamily="2"/>
                          <a:cs typeface="TakaoPGothic" pitchFamily="2"/>
                        </a:rPr>
                        <a:t>7</a:t>
                      </a:r>
                      <a:r>
                        <a:rPr lang="ja-JP" altLang="en-US" sz="1400" b="0" i="0" u="none" strike="noStrike" kern="1200" cap="none" dirty="0">
                          <a:ln>
                            <a:noFill/>
                          </a:ln>
                          <a:latin typeface="Liberation Sans" pitchFamily="18"/>
                          <a:ea typeface="Noto Sans CJK JP" pitchFamily="2"/>
                          <a:cs typeface="TakaoPGothic" pitchFamily="2"/>
                        </a:rPr>
                        <a:t>本モデル</a:t>
                      </a:r>
                      <a:endParaRPr lang="en-US" altLang="ja-JP" sz="1400" b="0" i="0" u="none" strike="noStrike" kern="1200" cap="none" dirty="0">
                        <a:ln>
                          <a:noFill/>
                        </a:ln>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3.13Hz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9.28Hz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14.8Hz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888732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latin typeface="Liberation Sans" pitchFamily="18"/>
                          <a:ea typeface="Noto Sans CJK JP" pitchFamily="2"/>
                          <a:cs typeface="TakaoPGothic" pitchFamily="2"/>
                        </a:rPr>
                        <a:t>誤差</a:t>
                      </a:r>
                      <a:endParaRPr lang="en-US" altLang="ja-JP" sz="1400" b="0" i="0" u="none" strike="noStrike" kern="1200" cap="none" dirty="0">
                        <a:ln>
                          <a:noFill/>
                        </a:ln>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0%</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0%</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0%</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0336129"/>
                  </a:ext>
                </a:extLst>
              </a:tr>
            </a:tbl>
          </a:graphicData>
        </a:graphic>
      </p:graphicFrame>
      <p:graphicFrame>
        <p:nvGraphicFramePr>
          <p:cNvPr id="3" name="表 2">
            <a:extLst>
              <a:ext uri="{FF2B5EF4-FFF2-40B4-BE49-F238E27FC236}">
                <a16:creationId xmlns:a16="http://schemas.microsoft.com/office/drawing/2014/main" id="{73F7FCAE-E3DE-75F3-D8E3-996CAC83E12E}"/>
              </a:ext>
            </a:extLst>
          </p:cNvPr>
          <p:cNvGraphicFramePr>
            <a:graphicFrameLocks noGrp="1"/>
          </p:cNvGraphicFramePr>
          <p:nvPr>
            <p:extLst>
              <p:ext uri="{D42A27DB-BD31-4B8C-83A1-F6EECF244321}">
                <p14:modId xmlns:p14="http://schemas.microsoft.com/office/powerpoint/2010/main" val="2554791415"/>
              </p:ext>
            </p:extLst>
          </p:nvPr>
        </p:nvGraphicFramePr>
        <p:xfrm>
          <a:off x="5190398" y="2986839"/>
          <a:ext cx="4756129" cy="1483360"/>
        </p:xfrm>
        <a:graphic>
          <a:graphicData uri="http://schemas.openxmlformats.org/drawingml/2006/table">
            <a:tbl>
              <a:tblPr firstRow="1" bandRow="1">
                <a:tableStyleId>{5C22544A-7EE6-4342-B048-85BDC9FD1C3A}</a:tableStyleId>
              </a:tblPr>
              <a:tblGrid>
                <a:gridCol w="1650708">
                  <a:extLst>
                    <a:ext uri="{9D8B030D-6E8A-4147-A177-3AD203B41FA5}">
                      <a16:colId xmlns:a16="http://schemas.microsoft.com/office/drawing/2014/main" val="2806396086"/>
                    </a:ext>
                  </a:extLst>
                </a:gridCol>
                <a:gridCol w="1013251">
                  <a:extLst>
                    <a:ext uri="{9D8B030D-6E8A-4147-A177-3AD203B41FA5}">
                      <a16:colId xmlns:a16="http://schemas.microsoft.com/office/drawing/2014/main" val="841381531"/>
                    </a:ext>
                  </a:extLst>
                </a:gridCol>
                <a:gridCol w="1056901">
                  <a:extLst>
                    <a:ext uri="{9D8B030D-6E8A-4147-A177-3AD203B41FA5}">
                      <a16:colId xmlns:a16="http://schemas.microsoft.com/office/drawing/2014/main" val="1714257570"/>
                    </a:ext>
                  </a:extLst>
                </a:gridCol>
                <a:gridCol w="1035269">
                  <a:extLst>
                    <a:ext uri="{9D8B030D-6E8A-4147-A177-3AD203B41FA5}">
                      <a16:colId xmlns:a16="http://schemas.microsoft.com/office/drawing/2014/main" val="135341816"/>
                    </a:ext>
                  </a:extLst>
                </a:gridCol>
              </a:tblGrid>
              <a:tr h="370840">
                <a:tc>
                  <a:txBody>
                    <a:bodyPr/>
                    <a:lstStyle/>
                    <a:p>
                      <a:pPr algn="ctr"/>
                      <a:endParaRPr kumimoji="1" lang="ja-JP" altLang="en-US" sz="14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0" i="0" u="none" strike="noStrike" kern="1200" cap="none" dirty="0">
                          <a:ln>
                            <a:noFill/>
                          </a:ln>
                          <a:solidFill>
                            <a:schemeClr val="tx1"/>
                          </a:solidFill>
                          <a:latin typeface="Liberation Sans" pitchFamily="18"/>
                          <a:ea typeface="Noto Sans CJK JP" pitchFamily="2"/>
                          <a:cs typeface="TakaoPGothic" pitchFamily="2"/>
                        </a:rPr>
                        <a:t>1</a:t>
                      </a:r>
                      <a:r>
                        <a:rPr lang="ja-JP" altLang="en-US" sz="1400" b="0" i="0" u="none" strike="noStrike" kern="1200" cap="none" dirty="0">
                          <a:ln>
                            <a:noFill/>
                          </a:ln>
                          <a:solidFill>
                            <a:schemeClr val="tx1"/>
                          </a:solidFill>
                          <a:latin typeface="Liberation Sans" pitchFamily="18"/>
                          <a:ea typeface="Noto Sans CJK JP" pitchFamily="2"/>
                          <a:cs typeface="TakaoPGothic" pitchFamily="2"/>
                        </a:rPr>
                        <a:t>次モード</a:t>
                      </a:r>
                      <a:endParaRPr lang="en-US" altLang="ja-JP" sz="1400" b="0" i="0" u="none" strike="noStrike" kern="1200" cap="none" dirty="0">
                        <a:ln>
                          <a:noFill/>
                        </a:ln>
                        <a:solidFill>
                          <a:schemeClr val="tx1"/>
                        </a:solidFill>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0" i="0" u="none" strike="noStrike" kern="1200" cap="none" dirty="0">
                          <a:ln>
                            <a:noFill/>
                          </a:ln>
                          <a:solidFill>
                            <a:schemeClr val="tx1"/>
                          </a:solidFill>
                          <a:latin typeface="Liberation Sans" pitchFamily="18"/>
                          <a:ea typeface="Noto Sans CJK JP" pitchFamily="2"/>
                          <a:cs typeface="TakaoPGothic" pitchFamily="2"/>
                        </a:rPr>
                        <a:t>3</a:t>
                      </a:r>
                      <a:r>
                        <a:rPr lang="ja-JP" altLang="en-US" sz="1400" b="0" i="0" u="none" strike="noStrike" kern="1200" cap="none" dirty="0">
                          <a:ln>
                            <a:noFill/>
                          </a:ln>
                          <a:solidFill>
                            <a:schemeClr val="tx1"/>
                          </a:solidFill>
                          <a:latin typeface="Liberation Sans" pitchFamily="18"/>
                          <a:ea typeface="Noto Sans CJK JP" pitchFamily="2"/>
                          <a:cs typeface="TakaoPGothic" pitchFamily="2"/>
                        </a:rPr>
                        <a:t>次モード</a:t>
                      </a:r>
                      <a:endParaRPr lang="en-US" altLang="ja-JP" sz="1400" b="0" i="0" u="none" strike="noStrike" kern="1200" cap="none" dirty="0">
                        <a:ln>
                          <a:noFill/>
                        </a:ln>
                        <a:solidFill>
                          <a:schemeClr val="tx1"/>
                        </a:solidFill>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0" i="0" u="none" strike="noStrike" kern="1200" cap="none" dirty="0">
                          <a:ln>
                            <a:noFill/>
                          </a:ln>
                          <a:solidFill>
                            <a:schemeClr val="tx1"/>
                          </a:solidFill>
                          <a:latin typeface="Liberation Sans" pitchFamily="18"/>
                          <a:ea typeface="Noto Sans CJK JP" pitchFamily="2"/>
                          <a:cs typeface="TakaoPGothic" pitchFamily="2"/>
                        </a:rPr>
                        <a:t>5</a:t>
                      </a:r>
                      <a:r>
                        <a:rPr lang="ja-JP" altLang="en-US" sz="1400" b="0" i="0" u="none" strike="noStrike" kern="1200" cap="none" dirty="0">
                          <a:ln>
                            <a:noFill/>
                          </a:ln>
                          <a:solidFill>
                            <a:schemeClr val="tx1"/>
                          </a:solidFill>
                          <a:latin typeface="Liberation Sans" pitchFamily="18"/>
                          <a:ea typeface="Noto Sans CJK JP" pitchFamily="2"/>
                          <a:cs typeface="TakaoPGothic" pitchFamily="2"/>
                        </a:rPr>
                        <a:t>次モード</a:t>
                      </a:r>
                      <a:endParaRPr lang="en-US" altLang="ja-JP" sz="1400" b="0" i="0" u="none" strike="noStrike" kern="1200" cap="none" dirty="0">
                        <a:ln>
                          <a:noFill/>
                        </a:ln>
                        <a:solidFill>
                          <a:schemeClr val="tx1"/>
                        </a:solidFill>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284282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latin typeface="Liberation Sans" pitchFamily="18"/>
                          <a:ea typeface="Noto Sans CJK JP" pitchFamily="2"/>
                          <a:cs typeface="TakaoPGothic" pitchFamily="2"/>
                        </a:rPr>
                        <a:t>円柱モデル</a:t>
                      </a:r>
                      <a:endParaRPr lang="en-US" altLang="ja-JP" sz="1400" b="0" i="0" u="none" strike="noStrike" kern="1200" cap="none" dirty="0">
                        <a:ln>
                          <a:noFill/>
                        </a:ln>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2.83Hz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8.50Hz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13.9Hz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011314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latin typeface="Liberation Sans" pitchFamily="18"/>
                          <a:ea typeface="Noto Sans CJK JP" pitchFamily="2"/>
                          <a:cs typeface="TakaoPGothic" pitchFamily="2"/>
                        </a:rPr>
                        <a:t>六角形</a:t>
                      </a:r>
                      <a:r>
                        <a:rPr lang="en-US" altLang="ja-JP" sz="1400" b="0" i="0" u="none" strike="noStrike" kern="1200" cap="none" dirty="0">
                          <a:ln>
                            <a:noFill/>
                          </a:ln>
                          <a:latin typeface="Liberation Sans" pitchFamily="18"/>
                          <a:ea typeface="Noto Sans CJK JP" pitchFamily="2"/>
                          <a:cs typeface="TakaoPGothic" pitchFamily="2"/>
                        </a:rPr>
                        <a:t>19</a:t>
                      </a:r>
                      <a:r>
                        <a:rPr lang="ja-JP" altLang="en-US" sz="1400" b="0" i="0" u="none" strike="noStrike" kern="1200" cap="none" dirty="0">
                          <a:ln>
                            <a:noFill/>
                          </a:ln>
                          <a:latin typeface="Liberation Sans" pitchFamily="18"/>
                          <a:ea typeface="Noto Sans CJK JP" pitchFamily="2"/>
                          <a:cs typeface="TakaoPGothic" pitchFamily="2"/>
                        </a:rPr>
                        <a:t>本モデル</a:t>
                      </a:r>
                      <a:endParaRPr lang="en-US" altLang="ja-JP" sz="1400" b="0" i="0" u="none" strike="noStrike" kern="1200" cap="none" dirty="0">
                        <a:ln>
                          <a:noFill/>
                        </a:ln>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2.83Hz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8.50Hz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13.9Hz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888732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latin typeface="Liberation Sans" pitchFamily="18"/>
                          <a:ea typeface="Noto Sans CJK JP" pitchFamily="2"/>
                          <a:cs typeface="TakaoPGothic" pitchFamily="2"/>
                        </a:rPr>
                        <a:t>誤差</a:t>
                      </a:r>
                      <a:endParaRPr lang="en-US" altLang="ja-JP" sz="1400" b="0" i="0" u="none" strike="noStrike" kern="1200" cap="none" dirty="0">
                        <a:ln>
                          <a:noFill/>
                        </a:ln>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0%</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0%</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0%</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1808313"/>
                  </a:ext>
                </a:extLst>
              </a:tr>
            </a:tbl>
          </a:graphicData>
        </a:graphic>
      </p:graphicFrame>
      <p:cxnSp>
        <p:nvCxnSpPr>
          <p:cNvPr id="16" name="直線矢印コネクタ 15">
            <a:extLst>
              <a:ext uri="{FF2B5EF4-FFF2-40B4-BE49-F238E27FC236}">
                <a16:creationId xmlns:a16="http://schemas.microsoft.com/office/drawing/2014/main" id="{23C03334-1788-F5CB-33E8-ED80D5413D65}"/>
              </a:ext>
            </a:extLst>
          </p:cNvPr>
          <p:cNvCxnSpPr>
            <a:cxnSpLocks/>
          </p:cNvCxnSpPr>
          <p:nvPr/>
        </p:nvCxnSpPr>
        <p:spPr>
          <a:xfrm>
            <a:off x="4983360" y="1722910"/>
            <a:ext cx="20703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直線矢印コネクタ 16">
            <a:extLst>
              <a:ext uri="{FF2B5EF4-FFF2-40B4-BE49-F238E27FC236}">
                <a16:creationId xmlns:a16="http://schemas.microsoft.com/office/drawing/2014/main" id="{07BE297D-F8E0-5D95-84DB-ADFE3B57CA84}"/>
              </a:ext>
            </a:extLst>
          </p:cNvPr>
          <p:cNvCxnSpPr/>
          <p:nvPr/>
        </p:nvCxnSpPr>
        <p:spPr>
          <a:xfrm>
            <a:off x="4977613" y="2050788"/>
            <a:ext cx="21278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直線コネクタ 18">
            <a:extLst>
              <a:ext uri="{FF2B5EF4-FFF2-40B4-BE49-F238E27FC236}">
                <a16:creationId xmlns:a16="http://schemas.microsoft.com/office/drawing/2014/main" id="{84476AD1-D732-26D1-B26F-261CBE22A55E}"/>
              </a:ext>
            </a:extLst>
          </p:cNvPr>
          <p:cNvCxnSpPr/>
          <p:nvPr/>
        </p:nvCxnSpPr>
        <p:spPr>
          <a:xfrm>
            <a:off x="4977613" y="1722910"/>
            <a:ext cx="0" cy="327878"/>
          </a:xfrm>
          <a:prstGeom prst="line">
            <a:avLst/>
          </a:prstGeom>
        </p:spPr>
        <p:style>
          <a:lnRef idx="2">
            <a:schemeClr val="accent1"/>
          </a:lnRef>
          <a:fillRef idx="0">
            <a:schemeClr val="accent1"/>
          </a:fillRef>
          <a:effectRef idx="1">
            <a:schemeClr val="accent1"/>
          </a:effectRef>
          <a:fontRef idx="minor">
            <a:schemeClr val="tx1"/>
          </a:fontRef>
        </p:style>
      </p:cxnSp>
      <p:sp>
        <p:nvSpPr>
          <p:cNvPr id="23" name="テキスト ボックス 22">
            <a:extLst>
              <a:ext uri="{FF2B5EF4-FFF2-40B4-BE49-F238E27FC236}">
                <a16:creationId xmlns:a16="http://schemas.microsoft.com/office/drawing/2014/main" id="{15505223-5E8D-E036-2A9A-F7A0CB473313}"/>
              </a:ext>
            </a:extLst>
          </p:cNvPr>
          <p:cNvSpPr txBox="1"/>
          <p:nvPr/>
        </p:nvSpPr>
        <p:spPr>
          <a:xfrm>
            <a:off x="9661921" y="5301218"/>
            <a:ext cx="418704" cy="369332"/>
          </a:xfrm>
          <a:prstGeom prst="rect">
            <a:avLst/>
          </a:prstGeom>
          <a:noFill/>
        </p:spPr>
        <p:txBody>
          <a:bodyPr wrap="none" rtlCol="0">
            <a:spAutoFit/>
          </a:bodyPr>
          <a:lstStyle/>
          <a:p>
            <a:r>
              <a:rPr kumimoji="1" lang="en-US" altLang="ja-JP" dirty="0">
                <a:latin typeface="Noto Sans CJK JP"/>
              </a:rPr>
              <a:t>11</a:t>
            </a:r>
            <a:endParaRPr kumimoji="1" lang="ja-JP" altLang="en-US" dirty="0">
              <a:latin typeface="Noto Sans CJK JP"/>
            </a:endParaRPr>
          </a:p>
        </p:txBody>
      </p:sp>
      <p:cxnSp>
        <p:nvCxnSpPr>
          <p:cNvPr id="25" name="直線矢印コネクタ 24">
            <a:extLst>
              <a:ext uri="{FF2B5EF4-FFF2-40B4-BE49-F238E27FC236}">
                <a16:creationId xmlns:a16="http://schemas.microsoft.com/office/drawing/2014/main" id="{A5883583-F15A-D57F-793D-8A480EDE0EAD}"/>
              </a:ext>
            </a:extLst>
          </p:cNvPr>
          <p:cNvCxnSpPr/>
          <p:nvPr/>
        </p:nvCxnSpPr>
        <p:spPr>
          <a:xfrm>
            <a:off x="4971175" y="3569300"/>
            <a:ext cx="21278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直線矢印コネクタ 25">
            <a:extLst>
              <a:ext uri="{FF2B5EF4-FFF2-40B4-BE49-F238E27FC236}">
                <a16:creationId xmlns:a16="http://schemas.microsoft.com/office/drawing/2014/main" id="{7C2FE552-CFC0-8B00-D7D8-DA42731B5F52}"/>
              </a:ext>
            </a:extLst>
          </p:cNvPr>
          <p:cNvCxnSpPr/>
          <p:nvPr/>
        </p:nvCxnSpPr>
        <p:spPr>
          <a:xfrm>
            <a:off x="4965428" y="3897178"/>
            <a:ext cx="21278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直線コネクタ 26">
            <a:extLst>
              <a:ext uri="{FF2B5EF4-FFF2-40B4-BE49-F238E27FC236}">
                <a16:creationId xmlns:a16="http://schemas.microsoft.com/office/drawing/2014/main" id="{669C2EEE-A222-7A75-6346-E134C83C87EF}"/>
              </a:ext>
            </a:extLst>
          </p:cNvPr>
          <p:cNvCxnSpPr/>
          <p:nvPr/>
        </p:nvCxnSpPr>
        <p:spPr>
          <a:xfrm>
            <a:off x="4965428" y="3569300"/>
            <a:ext cx="0" cy="327878"/>
          </a:xfrm>
          <a:prstGeom prst="line">
            <a:avLst/>
          </a:prstGeom>
        </p:spPr>
        <p:style>
          <a:lnRef idx="2">
            <a:schemeClr val="accent1"/>
          </a:lnRef>
          <a:fillRef idx="0">
            <a:schemeClr val="accent1"/>
          </a:fillRef>
          <a:effectRef idx="1">
            <a:schemeClr val="accent1"/>
          </a:effectRef>
          <a:fontRef idx="minor">
            <a:schemeClr val="tx1"/>
          </a:fontRef>
        </p:style>
      </p:cxnSp>
      <p:sp>
        <p:nvSpPr>
          <p:cNvPr id="37" name="テキスト ボックス 36">
            <a:extLst>
              <a:ext uri="{FF2B5EF4-FFF2-40B4-BE49-F238E27FC236}">
                <a16:creationId xmlns:a16="http://schemas.microsoft.com/office/drawing/2014/main" id="{3EF8BEB1-7CA2-16A7-E441-8AB9BA04D8DE}"/>
              </a:ext>
            </a:extLst>
          </p:cNvPr>
          <p:cNvSpPr txBox="1"/>
          <p:nvPr/>
        </p:nvSpPr>
        <p:spPr>
          <a:xfrm>
            <a:off x="5271241" y="4747708"/>
            <a:ext cx="439068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dirty="0">
                <a:latin typeface="Liberation Sans" pitchFamily="18"/>
                <a:ea typeface="Noto Sans CJK JP" pitchFamily="2"/>
                <a:cs typeface="TakaoPGothic" pitchFamily="2"/>
              </a:rPr>
              <a:t>モデルによる固有振動数への影響はない</a:t>
            </a:r>
            <a:endParaRPr lang="en-US" altLang="ja-JP" sz="1800" b="0" i="0" u="none" strike="noStrike" kern="1200" cap="none" dirty="0">
              <a:ln>
                <a:noFill/>
              </a:ln>
              <a:latin typeface="Liberation Sans" pitchFamily="18"/>
              <a:ea typeface="Noto Sans CJK JP" pitchFamily="2"/>
              <a:cs typeface="TakaoPGothic" pitchFamily="2"/>
            </a:endParaRPr>
          </a:p>
        </p:txBody>
      </p:sp>
      <p:sp>
        <p:nvSpPr>
          <p:cNvPr id="38" name="テキスト ボックス 37">
            <a:extLst>
              <a:ext uri="{FF2B5EF4-FFF2-40B4-BE49-F238E27FC236}">
                <a16:creationId xmlns:a16="http://schemas.microsoft.com/office/drawing/2014/main" id="{371D3685-51B8-73C4-3B9B-51268A4E2460}"/>
              </a:ext>
            </a:extLst>
          </p:cNvPr>
          <p:cNvSpPr txBox="1"/>
          <p:nvPr/>
        </p:nvSpPr>
        <p:spPr>
          <a:xfrm>
            <a:off x="2577829" y="3025109"/>
            <a:ext cx="215946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800" b="0" i="0" u="none" strike="noStrike" kern="1200" cap="none" dirty="0">
                <a:ln>
                  <a:noFill/>
                </a:ln>
                <a:latin typeface="Liberation Sans" pitchFamily="18"/>
                <a:ea typeface="Noto Sans CJK JP" pitchFamily="2"/>
                <a:cs typeface="TakaoPGothic" pitchFamily="2"/>
              </a:rPr>
              <a:t>六角形</a:t>
            </a:r>
            <a:r>
              <a:rPr lang="en-US" altLang="ja-JP" dirty="0">
                <a:latin typeface="Liberation Sans" pitchFamily="18"/>
                <a:ea typeface="Noto Sans CJK JP" pitchFamily="2"/>
                <a:cs typeface="TakaoPGothic" pitchFamily="2"/>
              </a:rPr>
              <a:t>19</a:t>
            </a:r>
            <a:r>
              <a:rPr lang="ja-JP" altLang="en-US" sz="1800" b="0" i="0" u="none" strike="noStrike" kern="1200" cap="none" dirty="0">
                <a:ln>
                  <a:noFill/>
                </a:ln>
                <a:latin typeface="Liberation Sans" pitchFamily="18"/>
                <a:ea typeface="Noto Sans CJK JP" pitchFamily="2"/>
                <a:cs typeface="TakaoPGothic" pitchFamily="2"/>
              </a:rPr>
              <a:t>本モデル</a:t>
            </a:r>
            <a:endParaRPr lang="en-US" altLang="ja-JP" sz="1800" b="0" i="0" u="none" strike="noStrike" kern="1200" cap="none" dirty="0">
              <a:ln>
                <a:noFill/>
              </a:ln>
              <a:latin typeface="Liberation Sans" pitchFamily="18"/>
              <a:ea typeface="Noto Sans CJK JP" pitchFamily="2"/>
              <a:cs typeface="TakaoPGothic" pitchFamily="2"/>
            </a:endParaRPr>
          </a:p>
        </p:txBody>
      </p:sp>
      <p:sp>
        <p:nvSpPr>
          <p:cNvPr id="39" name="テキスト ボックス 38">
            <a:extLst>
              <a:ext uri="{FF2B5EF4-FFF2-40B4-BE49-F238E27FC236}">
                <a16:creationId xmlns:a16="http://schemas.microsoft.com/office/drawing/2014/main" id="{390A013C-E598-CBA8-F612-B7FFB5614D74}"/>
              </a:ext>
            </a:extLst>
          </p:cNvPr>
          <p:cNvSpPr txBox="1"/>
          <p:nvPr/>
        </p:nvSpPr>
        <p:spPr>
          <a:xfrm>
            <a:off x="3916472" y="1709309"/>
            <a:ext cx="113042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dirty="0">
                <a:latin typeface="Liberation Sans" pitchFamily="18"/>
                <a:ea typeface="Noto Sans CJK JP" pitchFamily="2"/>
                <a:cs typeface="TakaoPGothic" pitchFamily="2"/>
              </a:rPr>
              <a:t>同じ断面積</a:t>
            </a:r>
            <a:endParaRPr lang="en-US" altLang="ja-JP" sz="1400" b="0" i="0" u="none" strike="noStrike" kern="1200" cap="none" dirty="0">
              <a:ln>
                <a:noFill/>
              </a:ln>
              <a:latin typeface="Liberation Sans" pitchFamily="18"/>
              <a:ea typeface="Noto Sans CJK JP" pitchFamily="2"/>
              <a:cs typeface="TakaoPGothic" pitchFamily="2"/>
            </a:endParaRPr>
          </a:p>
        </p:txBody>
      </p:sp>
      <p:sp>
        <p:nvSpPr>
          <p:cNvPr id="40" name="テキスト ボックス 39">
            <a:extLst>
              <a:ext uri="{FF2B5EF4-FFF2-40B4-BE49-F238E27FC236}">
                <a16:creationId xmlns:a16="http://schemas.microsoft.com/office/drawing/2014/main" id="{C96CD072-6EF3-5625-C64F-ECEACE988EC0}"/>
              </a:ext>
            </a:extLst>
          </p:cNvPr>
          <p:cNvSpPr txBox="1"/>
          <p:nvPr/>
        </p:nvSpPr>
        <p:spPr>
          <a:xfrm>
            <a:off x="367617" y="3025109"/>
            <a:ext cx="192469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800" b="0" i="0" u="none" strike="noStrike" kern="1200" cap="none" dirty="0">
                <a:ln>
                  <a:noFill/>
                </a:ln>
                <a:latin typeface="Liberation Sans" pitchFamily="18"/>
                <a:ea typeface="Noto Sans CJK JP" pitchFamily="2"/>
                <a:cs typeface="TakaoPGothic" pitchFamily="2"/>
              </a:rPr>
              <a:t>六角形</a:t>
            </a:r>
            <a:r>
              <a:rPr lang="en-US" altLang="ja-JP" sz="1800" b="0" i="0" u="none" strike="noStrike" kern="1200" cap="none" dirty="0">
                <a:ln>
                  <a:noFill/>
                </a:ln>
                <a:latin typeface="Liberation Sans" pitchFamily="18"/>
                <a:ea typeface="Noto Sans CJK JP" pitchFamily="2"/>
                <a:cs typeface="TakaoPGothic" pitchFamily="2"/>
              </a:rPr>
              <a:t>7</a:t>
            </a:r>
            <a:r>
              <a:rPr lang="ja-JP" altLang="en-US" sz="1800" b="0" i="0" u="none" strike="noStrike" kern="1200" cap="none" dirty="0">
                <a:ln>
                  <a:noFill/>
                </a:ln>
                <a:latin typeface="Liberation Sans" pitchFamily="18"/>
                <a:ea typeface="Noto Sans CJK JP" pitchFamily="2"/>
                <a:cs typeface="TakaoPGothic" pitchFamily="2"/>
              </a:rPr>
              <a:t>本モデル</a:t>
            </a:r>
            <a:endParaRPr lang="en-US" altLang="ja-JP" sz="1800" b="0" i="0" u="none" strike="noStrike" kern="1200" cap="none" dirty="0">
              <a:ln>
                <a:noFill/>
              </a:ln>
              <a:latin typeface="Liberation Sans" pitchFamily="18"/>
              <a:ea typeface="Noto Sans CJK JP" pitchFamily="2"/>
              <a:cs typeface="TakaoPGothic" pitchFamily="2"/>
            </a:endParaRPr>
          </a:p>
        </p:txBody>
      </p:sp>
      <p:sp>
        <p:nvSpPr>
          <p:cNvPr id="13" name="テキスト ボックス 12">
            <a:extLst>
              <a:ext uri="{FF2B5EF4-FFF2-40B4-BE49-F238E27FC236}">
                <a16:creationId xmlns:a16="http://schemas.microsoft.com/office/drawing/2014/main" id="{393E1E7E-42C9-24FB-35C3-E4FB20241366}"/>
              </a:ext>
            </a:extLst>
          </p:cNvPr>
          <p:cNvSpPr txBox="1"/>
          <p:nvPr/>
        </p:nvSpPr>
        <p:spPr>
          <a:xfrm>
            <a:off x="0" y="42106"/>
            <a:ext cx="2985397"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3200" dirty="0">
                <a:latin typeface="Liberation Sans" pitchFamily="18"/>
                <a:ea typeface="Noto Sans CJK JP" pitchFamily="2"/>
                <a:cs typeface="TakaoPGothic" pitchFamily="2"/>
              </a:rPr>
              <a:t>六角形モデル</a:t>
            </a:r>
            <a:endParaRPr lang="en-US" altLang="ja-JP" sz="3200" b="0" i="0" u="none" strike="noStrike" kern="1200" cap="none" dirty="0">
              <a:ln>
                <a:noFill/>
              </a:ln>
              <a:latin typeface="Liberation Sans" pitchFamily="18"/>
              <a:ea typeface="Noto Sans CJK JP" pitchFamily="2"/>
              <a:cs typeface="TakaoPGothic" pitchFamily="2"/>
            </a:endParaRPr>
          </a:p>
        </p:txBody>
      </p:sp>
      <p:sp>
        <p:nvSpPr>
          <p:cNvPr id="20" name="テキスト ボックス 19">
            <a:extLst>
              <a:ext uri="{FF2B5EF4-FFF2-40B4-BE49-F238E27FC236}">
                <a16:creationId xmlns:a16="http://schemas.microsoft.com/office/drawing/2014/main" id="{085826AD-4A54-F6A3-48C3-B602959C8567}"/>
              </a:ext>
            </a:extLst>
          </p:cNvPr>
          <p:cNvSpPr txBox="1"/>
          <p:nvPr/>
        </p:nvSpPr>
        <p:spPr>
          <a:xfrm>
            <a:off x="5305027" y="5114237"/>
            <a:ext cx="4321380" cy="369332"/>
          </a:xfrm>
          <a:prstGeom prst="rect">
            <a:avLst/>
          </a:prstGeom>
          <a:noFill/>
        </p:spPr>
        <p:txBody>
          <a:bodyPr wrap="square">
            <a:spAutoFit/>
          </a:bodyPr>
          <a:lstStyle/>
          <a:p>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弾塑性解析でも同じ引張荷重で降伏した</a:t>
            </a:r>
            <a:endParaRPr lang="ja-JP" altLang="en-US" dirty="0"/>
          </a:p>
        </p:txBody>
      </p:sp>
    </p:spTree>
    <p:extLst>
      <p:ext uri="{BB962C8B-B14F-4D97-AF65-F5344CB8AC3E}">
        <p14:creationId xmlns:p14="http://schemas.microsoft.com/office/powerpoint/2010/main" val="826673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72DB744-9BD4-11A2-EF9D-57405581399B}"/>
              </a:ext>
            </a:extLst>
          </p:cNvPr>
          <p:cNvSpPr txBox="1"/>
          <p:nvPr/>
        </p:nvSpPr>
        <p:spPr>
          <a:xfrm>
            <a:off x="9661921" y="5301218"/>
            <a:ext cx="418704" cy="369332"/>
          </a:xfrm>
          <a:prstGeom prst="rect">
            <a:avLst/>
          </a:prstGeom>
          <a:noFill/>
        </p:spPr>
        <p:txBody>
          <a:bodyPr wrap="none" rtlCol="0">
            <a:spAutoFit/>
          </a:bodyPr>
          <a:lstStyle/>
          <a:p>
            <a:r>
              <a:rPr kumimoji="1" lang="en-US" altLang="ja-JP" dirty="0">
                <a:latin typeface="Noto Sans CJK JP"/>
              </a:rPr>
              <a:t>13</a:t>
            </a:r>
            <a:endParaRPr kumimoji="1" lang="ja-JP" altLang="en-US" dirty="0">
              <a:latin typeface="Noto Sans CJK JP"/>
            </a:endParaRPr>
          </a:p>
        </p:txBody>
      </p:sp>
      <p:sp>
        <p:nvSpPr>
          <p:cNvPr id="7" name="テキスト ボックス 6">
            <a:extLst>
              <a:ext uri="{FF2B5EF4-FFF2-40B4-BE49-F238E27FC236}">
                <a16:creationId xmlns:a16="http://schemas.microsoft.com/office/drawing/2014/main" id="{03617208-2A57-2507-184D-E39A0741AA1E}"/>
              </a:ext>
            </a:extLst>
          </p:cNvPr>
          <p:cNvSpPr txBox="1"/>
          <p:nvPr/>
        </p:nvSpPr>
        <p:spPr>
          <a:xfrm>
            <a:off x="104955" y="123703"/>
            <a:ext cx="383444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インパクト荷重 </a:t>
            </a:r>
            <a:r>
              <a:rPr kumimoji="1" lang="en-US" altLang="ja-JP" sz="2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1/10</a:t>
            </a:r>
            <a:endParaRPr kumimoji="1" lang="ja-JP" altLang="en-US" sz="2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endParaRPr>
          </a:p>
        </p:txBody>
      </p:sp>
      <p:pic>
        <p:nvPicPr>
          <p:cNvPr id="8" name="図 7" descr="アイコン&#10;&#10;自動的に生成された説明">
            <a:extLst>
              <a:ext uri="{FF2B5EF4-FFF2-40B4-BE49-F238E27FC236}">
                <a16:creationId xmlns:a16="http://schemas.microsoft.com/office/drawing/2014/main" id="{B529B116-AA03-BA50-E65A-24F7652D27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55" y="938821"/>
            <a:ext cx="4149246" cy="852648"/>
          </a:xfrm>
          <a:prstGeom prst="rect">
            <a:avLst/>
          </a:prstGeom>
        </p:spPr>
      </p:pic>
      <p:sp>
        <p:nvSpPr>
          <p:cNvPr id="9" name="テキスト ボックス 8">
            <a:extLst>
              <a:ext uri="{FF2B5EF4-FFF2-40B4-BE49-F238E27FC236}">
                <a16:creationId xmlns:a16="http://schemas.microsoft.com/office/drawing/2014/main" id="{55ADD980-BFFC-E710-3614-BD85206BF749}"/>
              </a:ext>
            </a:extLst>
          </p:cNvPr>
          <p:cNvSpPr txBox="1"/>
          <p:nvPr/>
        </p:nvSpPr>
        <p:spPr>
          <a:xfrm>
            <a:off x="4114856" y="1140343"/>
            <a:ext cx="958080" cy="338554"/>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en-US" altLang="ja-JP" sz="1600" dirty="0">
                <a:latin typeface="Liberation Sans" pitchFamily="18"/>
                <a:ea typeface="Noto Sans CJK JP" pitchFamily="2"/>
                <a:cs typeface="TakaoPGothic" pitchFamily="2"/>
              </a:rPr>
              <a:t>3</a:t>
            </a:r>
            <a:r>
              <a:rPr lang="en-US" altLang="ja-JP" sz="1600" b="0" i="0" u="none" strike="noStrike" kern="1200" cap="none" dirty="0">
                <a:ln>
                  <a:noFill/>
                </a:ln>
                <a:latin typeface="Liberation Sans" pitchFamily="18"/>
                <a:ea typeface="Noto Sans CJK JP" pitchFamily="2"/>
                <a:cs typeface="TakaoPGothic" pitchFamily="2"/>
              </a:rPr>
              <a:t>0MN</a:t>
            </a:r>
            <a:endParaRPr lang="ja-JP" altLang="ja-JP" sz="1600" b="0" i="0" u="none" strike="noStrike" kern="1200" cap="none" dirty="0">
              <a:ln>
                <a:noFill/>
              </a:ln>
              <a:latin typeface="Liberation Sans" pitchFamily="18"/>
              <a:ea typeface="Noto Sans CJK JP" pitchFamily="2"/>
              <a:cs typeface="TakaoPGothic" pitchFamily="2"/>
            </a:endParaRPr>
          </a:p>
        </p:txBody>
      </p:sp>
      <p:sp>
        <p:nvSpPr>
          <p:cNvPr id="10" name="テキスト ボックス 9">
            <a:extLst>
              <a:ext uri="{FF2B5EF4-FFF2-40B4-BE49-F238E27FC236}">
                <a16:creationId xmlns:a16="http://schemas.microsoft.com/office/drawing/2014/main" id="{94C95FDC-FA6F-1491-31ED-7ED3B42A5A3F}"/>
              </a:ext>
            </a:extLst>
          </p:cNvPr>
          <p:cNvSpPr txBox="1"/>
          <p:nvPr/>
        </p:nvSpPr>
        <p:spPr>
          <a:xfrm>
            <a:off x="1897571" y="1635599"/>
            <a:ext cx="564014" cy="307777"/>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en-US" altLang="ja-JP" sz="1400" dirty="0">
                <a:latin typeface="Liberation Sans" pitchFamily="18"/>
                <a:ea typeface="Noto Sans CJK JP" pitchFamily="2"/>
                <a:cs typeface="TakaoPGothic" pitchFamily="2"/>
              </a:rPr>
              <a:t>71m</a:t>
            </a:r>
            <a:endParaRPr lang="ja-JP" altLang="ja-JP" sz="1400" b="0" i="0" u="none" strike="noStrike" kern="1200" cap="none" dirty="0">
              <a:ln>
                <a:noFill/>
              </a:ln>
              <a:latin typeface="Liberation Sans" pitchFamily="18"/>
              <a:ea typeface="Noto Sans CJK JP" pitchFamily="2"/>
              <a:cs typeface="TakaoPGothic" pitchFamily="2"/>
            </a:endParaRPr>
          </a:p>
        </p:txBody>
      </p:sp>
      <p:sp>
        <p:nvSpPr>
          <p:cNvPr id="13" name="テキスト ボックス 12">
            <a:extLst>
              <a:ext uri="{FF2B5EF4-FFF2-40B4-BE49-F238E27FC236}">
                <a16:creationId xmlns:a16="http://schemas.microsoft.com/office/drawing/2014/main" id="{CFBA78D9-6346-D88A-1ED8-F321DC00FFF3}"/>
              </a:ext>
            </a:extLst>
          </p:cNvPr>
          <p:cNvSpPr txBox="1"/>
          <p:nvPr/>
        </p:nvSpPr>
        <p:spPr>
          <a:xfrm>
            <a:off x="1188978" y="646923"/>
            <a:ext cx="19812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インパクト </a:t>
            </a:r>
            <a:r>
              <a:rPr kumimoji="1" lang="en-US" altLang="ja-JP"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1/10</a:t>
            </a:r>
            <a:endParaRPr kumimoji="1" lang="ja-JP" altLang="en-US"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endParaRPr>
          </a:p>
        </p:txBody>
      </p:sp>
      <p:graphicFrame>
        <p:nvGraphicFramePr>
          <p:cNvPr id="15" name="表 14">
            <a:extLst>
              <a:ext uri="{FF2B5EF4-FFF2-40B4-BE49-F238E27FC236}">
                <a16:creationId xmlns:a16="http://schemas.microsoft.com/office/drawing/2014/main" id="{013B2E51-C116-2FB2-1CF5-C2BE6F503DA2}"/>
              </a:ext>
            </a:extLst>
          </p:cNvPr>
          <p:cNvGraphicFramePr>
            <a:graphicFrameLocks noGrp="1"/>
          </p:cNvGraphicFramePr>
          <p:nvPr>
            <p:extLst>
              <p:ext uri="{D42A27DB-BD31-4B8C-83A1-F6EECF244321}">
                <p14:modId xmlns:p14="http://schemas.microsoft.com/office/powerpoint/2010/main" val="3962296080"/>
              </p:ext>
            </p:extLst>
          </p:nvPr>
        </p:nvGraphicFramePr>
        <p:xfrm>
          <a:off x="6361344" y="385313"/>
          <a:ext cx="1381606" cy="3351812"/>
        </p:xfrm>
        <a:graphic>
          <a:graphicData uri="http://schemas.openxmlformats.org/drawingml/2006/table">
            <a:tbl>
              <a:tblPr firstRow="1" bandRow="1">
                <a:tableStyleId>{5C22544A-7EE6-4342-B048-85BDC9FD1C3A}</a:tableStyleId>
              </a:tblPr>
              <a:tblGrid>
                <a:gridCol w="1381606">
                  <a:extLst>
                    <a:ext uri="{9D8B030D-6E8A-4147-A177-3AD203B41FA5}">
                      <a16:colId xmlns:a16="http://schemas.microsoft.com/office/drawing/2014/main" val="1577671080"/>
                    </a:ext>
                  </a:extLst>
                </a:gridCol>
              </a:tblGrid>
              <a:tr h="385092">
                <a:tc>
                  <a:txBody>
                    <a:bodyPr/>
                    <a:lstStyle/>
                    <a:p>
                      <a:pPr algn="ctr"/>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深さ</a:t>
                      </a:r>
                      <a:r>
                        <a:rPr kumimoji="1" lang="en-US" altLang="ja-JP"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50%</a:t>
                      </a:r>
                      <a:endParaRPr kumimoji="1" lang="ja-JP" alt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889146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46.09Hz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7278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46.39Hz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79236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47.07Hz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123833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47.27Hz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7311736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47.46Hz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725043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47.75Hz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502207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48.24Hz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758656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48.63Hz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245781"/>
                  </a:ext>
                </a:extLst>
              </a:tr>
            </a:tbl>
          </a:graphicData>
        </a:graphic>
      </p:graphicFrame>
      <p:graphicFrame>
        <p:nvGraphicFramePr>
          <p:cNvPr id="16" name="表 15">
            <a:extLst>
              <a:ext uri="{FF2B5EF4-FFF2-40B4-BE49-F238E27FC236}">
                <a16:creationId xmlns:a16="http://schemas.microsoft.com/office/drawing/2014/main" id="{AB16C25E-BFA5-E7D2-57F5-C5B7179244CF}"/>
              </a:ext>
            </a:extLst>
          </p:cNvPr>
          <p:cNvGraphicFramePr>
            <a:graphicFrameLocks noGrp="1"/>
          </p:cNvGraphicFramePr>
          <p:nvPr>
            <p:extLst>
              <p:ext uri="{D42A27DB-BD31-4B8C-83A1-F6EECF244321}">
                <p14:modId xmlns:p14="http://schemas.microsoft.com/office/powerpoint/2010/main" val="2407400148"/>
              </p:ext>
            </p:extLst>
          </p:nvPr>
        </p:nvGraphicFramePr>
        <p:xfrm>
          <a:off x="8264102" y="385313"/>
          <a:ext cx="1298134" cy="5186680"/>
        </p:xfrm>
        <a:graphic>
          <a:graphicData uri="http://schemas.openxmlformats.org/drawingml/2006/table">
            <a:tbl>
              <a:tblPr firstRow="1" bandRow="1">
                <a:tableStyleId>{5C22544A-7EE6-4342-B048-85BDC9FD1C3A}</a:tableStyleId>
              </a:tblPr>
              <a:tblGrid>
                <a:gridCol w="1298134">
                  <a:extLst>
                    <a:ext uri="{9D8B030D-6E8A-4147-A177-3AD203B41FA5}">
                      <a16:colId xmlns:a16="http://schemas.microsoft.com/office/drawing/2014/main" val="1577671080"/>
                    </a:ext>
                  </a:extLst>
                </a:gridCol>
              </a:tblGrid>
              <a:tr h="358588">
                <a:tc>
                  <a:txBody>
                    <a:bodyPr/>
                    <a:lstStyle/>
                    <a:p>
                      <a:pPr algn="ctr"/>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健全</a:t>
                      </a:r>
                      <a:endParaRPr kumimoji="1" lang="ja-JP" alt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889146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45.02Hz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122369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45.51Hz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448390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45.80Hz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2923262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46.19Hz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06173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46.48Hz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161570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46.78Hz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048080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46.97Hz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72249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47.17Hz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213283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47.56Hz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2688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47.85Hz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918391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48.24Hz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1853463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48.44Hz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696321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Noto Sans CJK JP"/>
                        </a:rPr>
                        <a:t>48.83Hz</a:t>
                      </a:r>
                      <a:endParaRPr kumimoji="1" lang="ja-JP" altLang="en-US"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0320238"/>
                  </a:ext>
                </a:extLst>
              </a:tr>
            </a:tbl>
          </a:graphicData>
        </a:graphic>
      </p:graphicFrame>
      <p:sp>
        <p:nvSpPr>
          <p:cNvPr id="21" name="テキスト ボックス 20">
            <a:extLst>
              <a:ext uri="{FF2B5EF4-FFF2-40B4-BE49-F238E27FC236}">
                <a16:creationId xmlns:a16="http://schemas.microsoft.com/office/drawing/2014/main" id="{E69C9A2C-77CD-ABE8-F45C-684DB2CF0BE2}"/>
              </a:ext>
            </a:extLst>
          </p:cNvPr>
          <p:cNvSpPr txBox="1"/>
          <p:nvPr/>
        </p:nvSpPr>
        <p:spPr>
          <a:xfrm>
            <a:off x="6550910" y="2193"/>
            <a:ext cx="279786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45Hz~50Hz</a:t>
            </a:r>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の卓越振動数</a:t>
            </a:r>
            <a:endParaRPr kumimoji="1" lang="ja-JP" altLang="en-US"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endParaRPr>
          </a:p>
        </p:txBody>
      </p:sp>
      <p:cxnSp>
        <p:nvCxnSpPr>
          <p:cNvPr id="23" name="直線矢印コネクタ 22">
            <a:extLst>
              <a:ext uri="{FF2B5EF4-FFF2-40B4-BE49-F238E27FC236}">
                <a16:creationId xmlns:a16="http://schemas.microsoft.com/office/drawing/2014/main" id="{02BCD084-6E18-FD3A-4D02-780F3A91B1AD}"/>
              </a:ext>
            </a:extLst>
          </p:cNvPr>
          <p:cNvCxnSpPr/>
          <p:nvPr/>
        </p:nvCxnSpPr>
        <p:spPr>
          <a:xfrm>
            <a:off x="7742950" y="3176089"/>
            <a:ext cx="521152" cy="1431234"/>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6" name="テキスト ボックス 25">
            <a:extLst>
              <a:ext uri="{FF2B5EF4-FFF2-40B4-BE49-F238E27FC236}">
                <a16:creationId xmlns:a16="http://schemas.microsoft.com/office/drawing/2014/main" id="{99B02F1B-1FC4-02AC-2E7A-439EEAA6C8D5}"/>
              </a:ext>
            </a:extLst>
          </p:cNvPr>
          <p:cNvSpPr txBox="1"/>
          <p:nvPr/>
        </p:nvSpPr>
        <p:spPr>
          <a:xfrm>
            <a:off x="6065305" y="3891706"/>
            <a:ext cx="209911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同じ卓越振動数は</a:t>
            </a:r>
            <a:endParaRPr kumimoji="1" lang="en-US" altLang="ja-JP"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ここのみ</a:t>
            </a:r>
            <a:endParaRPr kumimoji="1" lang="ja-JP" altLang="en-US"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endParaRPr>
          </a:p>
        </p:txBody>
      </p:sp>
      <p:graphicFrame>
        <p:nvGraphicFramePr>
          <p:cNvPr id="31" name="表 30">
            <a:extLst>
              <a:ext uri="{FF2B5EF4-FFF2-40B4-BE49-F238E27FC236}">
                <a16:creationId xmlns:a16="http://schemas.microsoft.com/office/drawing/2014/main" id="{2FB051B8-C702-E390-7FC9-D16F8F70A201}"/>
              </a:ext>
            </a:extLst>
          </p:cNvPr>
          <p:cNvGraphicFramePr>
            <a:graphicFrameLocks noGrp="1"/>
          </p:cNvGraphicFramePr>
          <p:nvPr>
            <p:extLst>
              <p:ext uri="{D42A27DB-BD31-4B8C-83A1-F6EECF244321}">
                <p14:modId xmlns:p14="http://schemas.microsoft.com/office/powerpoint/2010/main" val="154450791"/>
              </p:ext>
            </p:extLst>
          </p:nvPr>
        </p:nvGraphicFramePr>
        <p:xfrm>
          <a:off x="540726" y="2253386"/>
          <a:ext cx="3277704" cy="3144520"/>
        </p:xfrm>
        <a:graphic>
          <a:graphicData uri="http://schemas.openxmlformats.org/drawingml/2006/table">
            <a:tbl>
              <a:tblPr firstRow="1" bandRow="1">
                <a:tableStyleId>{5C22544A-7EE6-4342-B048-85BDC9FD1C3A}</a:tableStyleId>
              </a:tblPr>
              <a:tblGrid>
                <a:gridCol w="1638852">
                  <a:extLst>
                    <a:ext uri="{9D8B030D-6E8A-4147-A177-3AD203B41FA5}">
                      <a16:colId xmlns:a16="http://schemas.microsoft.com/office/drawing/2014/main" val="1681930844"/>
                    </a:ext>
                  </a:extLst>
                </a:gridCol>
                <a:gridCol w="1638852">
                  <a:extLst>
                    <a:ext uri="{9D8B030D-6E8A-4147-A177-3AD203B41FA5}">
                      <a16:colId xmlns:a16="http://schemas.microsoft.com/office/drawing/2014/main" val="4010824835"/>
                    </a:ext>
                  </a:extLst>
                </a:gridCol>
              </a:tblGrid>
              <a:tr h="370840">
                <a:tc>
                  <a:txBody>
                    <a:bodyPr/>
                    <a:lstStyle/>
                    <a:p>
                      <a:pPr algn="ctr"/>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深さ </a:t>
                      </a:r>
                      <a:r>
                        <a:rPr kumimoji="1" lang="en-US" altLang="ja-JP"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健全</a:t>
                      </a:r>
                      <a:endParaRPr kumimoji="1" lang="ja-JP" alt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4663721"/>
                  </a:ext>
                </a:extLst>
              </a:tr>
              <a:tr h="370840">
                <a:tc>
                  <a:txBody>
                    <a:bodyPr/>
                    <a:lstStyle/>
                    <a:p>
                      <a:pPr algn="ctr"/>
                      <a:r>
                        <a:rPr kumimoji="1" lang="en-US" altLang="ja-JP" sz="2000" b="0" dirty="0">
                          <a:solidFill>
                            <a:schemeClr val="tx1"/>
                          </a:solidFill>
                          <a:latin typeface="Noto Sans CJK JP"/>
                        </a:rPr>
                        <a:t>1.56Hz</a:t>
                      </a:r>
                      <a:endParaRPr kumimoji="1" lang="ja-JP" altLang="en-US" sz="2000"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2000" b="0" dirty="0">
                          <a:solidFill>
                            <a:schemeClr val="tx1"/>
                          </a:solidFill>
                          <a:latin typeface="Noto Sans CJK JP"/>
                        </a:rPr>
                        <a:t>1.56Hz</a:t>
                      </a:r>
                      <a:endParaRPr kumimoji="1" lang="ja-JP" altLang="en-US" sz="2000"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6319999"/>
                  </a:ext>
                </a:extLst>
              </a:tr>
              <a:tr h="370840">
                <a:tc>
                  <a:txBody>
                    <a:bodyPr/>
                    <a:lstStyle/>
                    <a:p>
                      <a:pPr algn="ctr"/>
                      <a:r>
                        <a:rPr kumimoji="1" lang="en-US" altLang="ja-JP" sz="2000" b="0" dirty="0">
                          <a:solidFill>
                            <a:schemeClr val="tx1"/>
                          </a:solidFill>
                          <a:latin typeface="Noto Sans CJK JP"/>
                        </a:rPr>
                        <a:t>4.88Hz</a:t>
                      </a:r>
                      <a:endParaRPr kumimoji="1" lang="ja-JP" altLang="en-US" sz="2000"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2000" b="0" dirty="0">
                          <a:solidFill>
                            <a:schemeClr val="tx1"/>
                          </a:solidFill>
                          <a:latin typeface="Noto Sans CJK JP"/>
                        </a:rPr>
                        <a:t>4.88Hz</a:t>
                      </a:r>
                      <a:endParaRPr kumimoji="1" lang="ja-JP" altLang="en-US" sz="2000"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4598840"/>
                  </a:ext>
                </a:extLst>
              </a:tr>
              <a:tr h="370840">
                <a:tc>
                  <a:txBody>
                    <a:bodyPr/>
                    <a:lstStyle/>
                    <a:p>
                      <a:pPr algn="ctr"/>
                      <a:r>
                        <a:rPr kumimoji="1" lang="en-US" altLang="ja-JP" sz="2000" b="0" dirty="0">
                          <a:solidFill>
                            <a:schemeClr val="tx1"/>
                          </a:solidFill>
                          <a:latin typeface="Noto Sans CJK JP"/>
                        </a:rPr>
                        <a:t>6.64Hz</a:t>
                      </a:r>
                      <a:endParaRPr kumimoji="1" lang="ja-JP" altLang="en-US" sz="2000"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2000" marR="0" lvl="0" indent="0" algn="ctr" defTabSz="914400" rtl="0" eaLnBrk="1" fontAlgn="auto" latinLnBrk="0" hangingPunct="1">
                        <a:lnSpc>
                          <a:spcPts val="25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srgbClr val="FF0000"/>
                          </a:solidFill>
                          <a:effectLst/>
                          <a:uLnTx/>
                          <a:uFillTx/>
                          <a:latin typeface="Liberation Sans" pitchFamily="18"/>
                          <a:ea typeface="Noto Sans CJK JP" pitchFamily="2"/>
                          <a:cs typeface="TakaoPGothic" pitchFamily="2"/>
                        </a:rPr>
                        <a:t>卓越せず</a:t>
                      </a:r>
                      <a:endParaRPr kumimoji="1" lang="ja-JP" altLang="en-US" sz="1600"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2911391"/>
                  </a:ext>
                </a:extLst>
              </a:tr>
              <a:tr h="370840">
                <a:tc>
                  <a:txBody>
                    <a:bodyPr/>
                    <a:lstStyle/>
                    <a:p>
                      <a:pPr algn="ctr"/>
                      <a:r>
                        <a:rPr kumimoji="1" lang="en-US" altLang="ja-JP" sz="2000" b="0" dirty="0">
                          <a:solidFill>
                            <a:schemeClr val="tx1"/>
                          </a:solidFill>
                          <a:latin typeface="Noto Sans CJK JP"/>
                        </a:rPr>
                        <a:t>8.40Hz</a:t>
                      </a:r>
                      <a:endParaRPr kumimoji="1" lang="ja-JP" altLang="en-US" sz="2000"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2000" b="0" dirty="0">
                          <a:solidFill>
                            <a:schemeClr val="tx1"/>
                          </a:solidFill>
                          <a:latin typeface="Noto Sans CJK JP"/>
                        </a:rPr>
                        <a:t>8.40Hz</a:t>
                      </a:r>
                      <a:endParaRPr kumimoji="1" lang="ja-JP" altLang="en-US" sz="2000"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8137800"/>
                  </a:ext>
                </a:extLst>
              </a:tr>
              <a:tr h="370840">
                <a:tc>
                  <a:txBody>
                    <a:bodyPr/>
                    <a:lstStyle/>
                    <a:p>
                      <a:pPr algn="ctr"/>
                      <a:r>
                        <a:rPr kumimoji="1" lang="en-US" altLang="ja-JP" sz="2000" b="0" dirty="0">
                          <a:solidFill>
                            <a:schemeClr val="tx1"/>
                          </a:solidFill>
                          <a:latin typeface="Noto Sans CJK JP"/>
                        </a:rPr>
                        <a:t>10.25Hz</a:t>
                      </a:r>
                      <a:endParaRPr kumimoji="1" lang="ja-JP" altLang="en-US" sz="2000"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2000" b="0" dirty="0">
                          <a:solidFill>
                            <a:schemeClr val="tx1"/>
                          </a:solidFill>
                          <a:latin typeface="Noto Sans CJK JP"/>
                        </a:rPr>
                        <a:t>10.25Hz</a:t>
                      </a:r>
                      <a:endParaRPr kumimoji="1" lang="ja-JP" altLang="en-US" sz="2000"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2615877"/>
                  </a:ext>
                </a:extLst>
              </a:tr>
              <a:tr h="370840">
                <a:tc>
                  <a:txBody>
                    <a:bodyPr/>
                    <a:lstStyle/>
                    <a:p>
                      <a:pPr algn="ctr"/>
                      <a:r>
                        <a:rPr kumimoji="1" lang="en-US" altLang="ja-JP" sz="2000" b="0" dirty="0">
                          <a:solidFill>
                            <a:schemeClr val="tx1"/>
                          </a:solidFill>
                          <a:latin typeface="Noto Sans CJK JP"/>
                        </a:rPr>
                        <a:t>12.21Hz</a:t>
                      </a:r>
                      <a:endParaRPr kumimoji="1" lang="ja-JP" altLang="en-US" sz="2000"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2000" b="0" dirty="0">
                          <a:solidFill>
                            <a:schemeClr val="tx1"/>
                          </a:solidFill>
                          <a:latin typeface="Noto Sans CJK JP"/>
                        </a:rPr>
                        <a:t>12.21Hz</a:t>
                      </a:r>
                      <a:endParaRPr kumimoji="1" lang="ja-JP" altLang="en-US" sz="2000"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48582271"/>
                  </a:ext>
                </a:extLst>
              </a:tr>
              <a:tr h="370840">
                <a:tc>
                  <a:txBody>
                    <a:bodyPr/>
                    <a:lstStyle/>
                    <a:p>
                      <a:pPr algn="ctr"/>
                      <a:r>
                        <a:rPr kumimoji="1" lang="en-US" altLang="ja-JP" sz="2000" b="0" dirty="0">
                          <a:solidFill>
                            <a:schemeClr val="tx1"/>
                          </a:solidFill>
                          <a:latin typeface="Noto Sans CJK JP"/>
                        </a:rPr>
                        <a:t>14.16Hz</a:t>
                      </a:r>
                      <a:endParaRPr kumimoji="1" lang="ja-JP" altLang="en-US" sz="2000" b="0" dirty="0">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ts val="25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FF0000"/>
                          </a:solidFill>
                          <a:effectLst/>
                          <a:uLnTx/>
                          <a:uFillTx/>
                          <a:latin typeface="Liberation Sans" pitchFamily="18"/>
                          <a:ea typeface="Noto Sans CJK JP" pitchFamily="2"/>
                          <a:cs typeface="TakaoPGothic" pitchFamily="2"/>
                        </a:rPr>
                        <a:t>卓越せず</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1549315"/>
                  </a:ext>
                </a:extLst>
              </a:tr>
            </a:tbl>
          </a:graphicData>
        </a:graphic>
      </p:graphicFrame>
    </p:spTree>
    <p:extLst>
      <p:ext uri="{BB962C8B-B14F-4D97-AF65-F5344CB8AC3E}">
        <p14:creationId xmlns:p14="http://schemas.microsoft.com/office/powerpoint/2010/main" val="27396739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B3DC237A-E8BE-3B3B-9D38-D16220BFDA89}"/>
              </a:ext>
            </a:extLst>
          </p:cNvPr>
          <p:cNvSpPr txBox="1"/>
          <p:nvPr/>
        </p:nvSpPr>
        <p:spPr>
          <a:xfrm>
            <a:off x="0" y="181212"/>
            <a:ext cx="374242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rPr>
              <a:t>インパクト位置変更</a:t>
            </a:r>
            <a:endParaRPr kumimoji="1" lang="en-US" altLang="ja-JP" sz="2800" b="0" i="0" u="none" strike="noStrike" kern="1200" cap="none" spc="0" normalizeH="0" baseline="0" noProof="0" dirty="0">
              <a:ln>
                <a:noFill/>
              </a:ln>
              <a:solidFill>
                <a:prstClr val="black"/>
              </a:solidFill>
              <a:effectLst/>
              <a:uLnTx/>
              <a:uFillTx/>
              <a:latin typeface="Liberation Sans" pitchFamily="18"/>
              <a:ea typeface="Noto Sans CJK JP" pitchFamily="2"/>
              <a:cs typeface="TakaoPGothic" pitchFamily="2"/>
            </a:endParaRPr>
          </a:p>
        </p:txBody>
      </p:sp>
      <p:sp>
        <p:nvSpPr>
          <p:cNvPr id="11" name="テキスト ボックス 10">
            <a:extLst>
              <a:ext uri="{FF2B5EF4-FFF2-40B4-BE49-F238E27FC236}">
                <a16:creationId xmlns:a16="http://schemas.microsoft.com/office/drawing/2014/main" id="{8FF7EA37-090E-B9C6-037A-14833A98AC5C}"/>
              </a:ext>
            </a:extLst>
          </p:cNvPr>
          <p:cNvSpPr txBox="1"/>
          <p:nvPr/>
        </p:nvSpPr>
        <p:spPr>
          <a:xfrm>
            <a:off x="5720482" y="1078393"/>
            <a:ext cx="257498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800" dirty="0">
                <a:latin typeface="Liberation Sans" pitchFamily="18"/>
                <a:ea typeface="Noto Sans CJK JP" pitchFamily="2"/>
                <a:cs typeface="TakaoPGothic" pitchFamily="2"/>
              </a:rPr>
              <a:t>インパクト位置の変更</a:t>
            </a:r>
            <a:endParaRPr lang="en-US" altLang="ja-JP" sz="1800" b="0" i="0" u="none" strike="noStrike" kern="1200" cap="none" dirty="0">
              <a:ln>
                <a:noFill/>
              </a:ln>
              <a:latin typeface="Liberation Sans" pitchFamily="18"/>
              <a:ea typeface="Noto Sans CJK JP" pitchFamily="2"/>
              <a:cs typeface="TakaoPGothic" pitchFamily="2"/>
            </a:endParaRPr>
          </a:p>
        </p:txBody>
      </p:sp>
      <p:cxnSp>
        <p:nvCxnSpPr>
          <p:cNvPr id="13" name="直線矢印コネクタ 12">
            <a:extLst>
              <a:ext uri="{FF2B5EF4-FFF2-40B4-BE49-F238E27FC236}">
                <a16:creationId xmlns:a16="http://schemas.microsoft.com/office/drawing/2014/main" id="{CABD1309-CFD7-3814-BBC3-B7CD34B838B0}"/>
              </a:ext>
            </a:extLst>
          </p:cNvPr>
          <p:cNvCxnSpPr>
            <a:stCxn id="11" idx="2"/>
          </p:cNvCxnSpPr>
          <p:nvPr/>
        </p:nvCxnSpPr>
        <p:spPr>
          <a:xfrm flipH="1">
            <a:off x="7007974" y="1447725"/>
            <a:ext cx="1" cy="31566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テキスト ボックス 14">
            <a:extLst>
              <a:ext uri="{FF2B5EF4-FFF2-40B4-BE49-F238E27FC236}">
                <a16:creationId xmlns:a16="http://schemas.microsoft.com/office/drawing/2014/main" id="{534382B9-8ABE-8D5B-98C4-65303493D40A}"/>
              </a:ext>
            </a:extLst>
          </p:cNvPr>
          <p:cNvSpPr txBox="1"/>
          <p:nvPr/>
        </p:nvSpPr>
        <p:spPr>
          <a:xfrm>
            <a:off x="4352477" y="1672842"/>
            <a:ext cx="504070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800" dirty="0">
                <a:latin typeface="Liberation Sans" pitchFamily="18"/>
                <a:ea typeface="Noto Sans CJK JP" pitchFamily="2"/>
                <a:cs typeface="TakaoPGothic" pitchFamily="2"/>
              </a:rPr>
              <a:t>偶数モードの卓越振動数を得ることができる</a:t>
            </a:r>
            <a:endParaRPr lang="en-US" altLang="ja-JP" sz="1800" b="0" i="0" u="none" strike="noStrike" kern="1200" cap="none" dirty="0">
              <a:ln>
                <a:noFill/>
              </a:ln>
              <a:latin typeface="Liberation Sans" pitchFamily="18"/>
              <a:ea typeface="Noto Sans CJK JP" pitchFamily="2"/>
              <a:cs typeface="TakaoPGothic" pitchFamily="2"/>
            </a:endParaRPr>
          </a:p>
        </p:txBody>
      </p:sp>
      <p:sp>
        <p:nvSpPr>
          <p:cNvPr id="17" name="テキスト ボックス 16">
            <a:extLst>
              <a:ext uri="{FF2B5EF4-FFF2-40B4-BE49-F238E27FC236}">
                <a16:creationId xmlns:a16="http://schemas.microsoft.com/office/drawing/2014/main" id="{AE90C299-9B5D-BCDC-3238-312CF27EF006}"/>
              </a:ext>
            </a:extLst>
          </p:cNvPr>
          <p:cNvSpPr txBox="1"/>
          <p:nvPr/>
        </p:nvSpPr>
        <p:spPr>
          <a:xfrm>
            <a:off x="4077151" y="2334143"/>
            <a:ext cx="559135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800" dirty="0">
                <a:latin typeface="Liberation Sans" pitchFamily="18"/>
                <a:ea typeface="Noto Sans CJK JP" pitchFamily="2"/>
                <a:cs typeface="TakaoPGothic" pitchFamily="2"/>
              </a:rPr>
              <a:t>ノッチ位置が固有振動数に与える影響を確認できる</a:t>
            </a:r>
            <a:endParaRPr lang="en-US" altLang="ja-JP" sz="1800" b="0" i="0" u="none" strike="noStrike" kern="1200" cap="none" dirty="0">
              <a:ln>
                <a:noFill/>
              </a:ln>
              <a:latin typeface="Liberation Sans" pitchFamily="18"/>
              <a:ea typeface="Noto Sans CJK JP" pitchFamily="2"/>
              <a:cs typeface="TakaoPGothic" pitchFamily="2"/>
            </a:endParaRPr>
          </a:p>
        </p:txBody>
      </p:sp>
      <p:sp>
        <p:nvSpPr>
          <p:cNvPr id="19" name="テキスト ボックス 18">
            <a:extLst>
              <a:ext uri="{FF2B5EF4-FFF2-40B4-BE49-F238E27FC236}">
                <a16:creationId xmlns:a16="http://schemas.microsoft.com/office/drawing/2014/main" id="{28233811-DEC5-EADD-5964-96F9583536A2}"/>
              </a:ext>
            </a:extLst>
          </p:cNvPr>
          <p:cNvSpPr txBox="1"/>
          <p:nvPr/>
        </p:nvSpPr>
        <p:spPr>
          <a:xfrm>
            <a:off x="3638434" y="3171828"/>
            <a:ext cx="3003431"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800" dirty="0">
                <a:latin typeface="Liberation Sans" pitchFamily="18"/>
                <a:ea typeface="Noto Sans CJK JP" pitchFamily="2"/>
                <a:cs typeface="TakaoPGothic" pitchFamily="2"/>
              </a:rPr>
              <a:t>偶数モードの固有振動数</a:t>
            </a:r>
            <a:endParaRPr lang="en-US" altLang="ja-JP" sz="1800" b="0" i="0" u="none" strike="noStrike" kern="1200" cap="none" dirty="0">
              <a:ln>
                <a:noFill/>
              </a:ln>
              <a:latin typeface="Liberation Sans" pitchFamily="18"/>
              <a:ea typeface="Noto Sans CJK JP" pitchFamily="2"/>
              <a:cs typeface="TakaoPGothic" pitchFamily="2"/>
            </a:endParaRPr>
          </a:p>
        </p:txBody>
      </p:sp>
      <p:cxnSp>
        <p:nvCxnSpPr>
          <p:cNvPr id="20" name="直線矢印コネクタ 19">
            <a:extLst>
              <a:ext uri="{FF2B5EF4-FFF2-40B4-BE49-F238E27FC236}">
                <a16:creationId xmlns:a16="http://schemas.microsoft.com/office/drawing/2014/main" id="{C469B563-47A3-9D46-6F37-E444BDE9BD9F}"/>
              </a:ext>
            </a:extLst>
          </p:cNvPr>
          <p:cNvCxnSpPr/>
          <p:nvPr/>
        </p:nvCxnSpPr>
        <p:spPr>
          <a:xfrm flipH="1">
            <a:off x="7007974" y="1991644"/>
            <a:ext cx="1" cy="31566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aphicFrame>
        <p:nvGraphicFramePr>
          <p:cNvPr id="21" name="表 20">
            <a:extLst>
              <a:ext uri="{FF2B5EF4-FFF2-40B4-BE49-F238E27FC236}">
                <a16:creationId xmlns:a16="http://schemas.microsoft.com/office/drawing/2014/main" id="{56ABD4E2-3672-7332-77F5-812B912F7B24}"/>
              </a:ext>
            </a:extLst>
          </p:cNvPr>
          <p:cNvGraphicFramePr>
            <a:graphicFrameLocks noGrp="1"/>
          </p:cNvGraphicFramePr>
          <p:nvPr>
            <p:extLst>
              <p:ext uri="{D42A27DB-BD31-4B8C-83A1-F6EECF244321}">
                <p14:modId xmlns:p14="http://schemas.microsoft.com/office/powerpoint/2010/main" val="2652811230"/>
              </p:ext>
            </p:extLst>
          </p:nvPr>
        </p:nvGraphicFramePr>
        <p:xfrm>
          <a:off x="2663820" y="3518156"/>
          <a:ext cx="4409506" cy="1670229"/>
        </p:xfrm>
        <a:graphic>
          <a:graphicData uri="http://schemas.openxmlformats.org/drawingml/2006/table">
            <a:tbl>
              <a:tblPr firstRow="1" bandRow="1">
                <a:tableStyleId>{5C22544A-7EE6-4342-B048-85BDC9FD1C3A}</a:tableStyleId>
              </a:tblPr>
              <a:tblGrid>
                <a:gridCol w="1389698">
                  <a:extLst>
                    <a:ext uri="{9D8B030D-6E8A-4147-A177-3AD203B41FA5}">
                      <a16:colId xmlns:a16="http://schemas.microsoft.com/office/drawing/2014/main" val="2806396086"/>
                    </a:ext>
                  </a:extLst>
                </a:gridCol>
                <a:gridCol w="1029722">
                  <a:extLst>
                    <a:ext uri="{9D8B030D-6E8A-4147-A177-3AD203B41FA5}">
                      <a16:colId xmlns:a16="http://schemas.microsoft.com/office/drawing/2014/main" val="841381531"/>
                    </a:ext>
                  </a:extLst>
                </a:gridCol>
                <a:gridCol w="939021">
                  <a:extLst>
                    <a:ext uri="{9D8B030D-6E8A-4147-A177-3AD203B41FA5}">
                      <a16:colId xmlns:a16="http://schemas.microsoft.com/office/drawing/2014/main" val="1714257570"/>
                    </a:ext>
                  </a:extLst>
                </a:gridCol>
                <a:gridCol w="1051065">
                  <a:extLst>
                    <a:ext uri="{9D8B030D-6E8A-4147-A177-3AD203B41FA5}">
                      <a16:colId xmlns:a16="http://schemas.microsoft.com/office/drawing/2014/main" val="135341816"/>
                    </a:ext>
                  </a:extLst>
                </a:gridCol>
              </a:tblGrid>
              <a:tr h="384023">
                <a:tc>
                  <a:txBody>
                    <a:bodyPr/>
                    <a:lstStyle/>
                    <a:p>
                      <a:pPr algn="ctr"/>
                      <a:endParaRPr kumimoji="1" lang="ja-JP" altLang="en-US" sz="1400" b="0" baseline="0" dirty="0">
                        <a:ln>
                          <a:noFill/>
                        </a:ln>
                        <a:solidFill>
                          <a:schemeClr val="tx1"/>
                        </a:solidFill>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0" i="0" u="none" strike="noStrike" kern="1200" cap="none" dirty="0">
                          <a:ln>
                            <a:noFill/>
                          </a:ln>
                          <a:solidFill>
                            <a:schemeClr val="tx1"/>
                          </a:solidFill>
                          <a:latin typeface="Liberation Sans" pitchFamily="18"/>
                          <a:ea typeface="Noto Sans CJK JP" pitchFamily="2"/>
                          <a:cs typeface="TakaoPGothic" pitchFamily="2"/>
                        </a:rPr>
                        <a:t>2</a:t>
                      </a:r>
                      <a:r>
                        <a:rPr lang="ja-JP" altLang="en-US" sz="1400" b="0" i="0" u="none" strike="noStrike" kern="1200" cap="none" dirty="0">
                          <a:ln>
                            <a:noFill/>
                          </a:ln>
                          <a:solidFill>
                            <a:schemeClr val="tx1"/>
                          </a:solidFill>
                          <a:latin typeface="Liberation Sans" pitchFamily="18"/>
                          <a:ea typeface="Noto Sans CJK JP" pitchFamily="2"/>
                          <a:cs typeface="TakaoPGothic" pitchFamily="2"/>
                        </a:rPr>
                        <a:t>次モード</a:t>
                      </a:r>
                      <a:endParaRPr lang="en-US" altLang="ja-JP" sz="1400" b="0" i="0" u="none" strike="noStrike" kern="1200" cap="none" dirty="0">
                        <a:ln>
                          <a:noFill/>
                        </a:ln>
                        <a:solidFill>
                          <a:schemeClr val="tx1"/>
                        </a:solidFill>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0" i="0" u="none" strike="noStrike" kern="1200" cap="none" dirty="0">
                          <a:ln>
                            <a:noFill/>
                          </a:ln>
                          <a:solidFill>
                            <a:schemeClr val="tx1"/>
                          </a:solidFill>
                          <a:latin typeface="Liberation Sans" pitchFamily="18"/>
                          <a:ea typeface="Noto Sans CJK JP" pitchFamily="2"/>
                          <a:cs typeface="TakaoPGothic" pitchFamily="2"/>
                        </a:rPr>
                        <a:t>4</a:t>
                      </a:r>
                      <a:r>
                        <a:rPr lang="ja-JP" altLang="en-US" sz="1400" b="0" i="0" u="none" strike="noStrike" kern="1200" cap="none" dirty="0">
                          <a:ln>
                            <a:noFill/>
                          </a:ln>
                          <a:solidFill>
                            <a:schemeClr val="tx1"/>
                          </a:solidFill>
                          <a:latin typeface="Liberation Sans" pitchFamily="18"/>
                          <a:ea typeface="Noto Sans CJK JP" pitchFamily="2"/>
                          <a:cs typeface="TakaoPGothic" pitchFamily="2"/>
                        </a:rPr>
                        <a:t>次モード</a:t>
                      </a:r>
                      <a:endParaRPr lang="en-US" altLang="ja-JP" sz="1400" b="0" i="0" u="none" strike="noStrike" kern="1200" cap="none" dirty="0">
                        <a:ln>
                          <a:noFill/>
                        </a:ln>
                        <a:solidFill>
                          <a:schemeClr val="tx1"/>
                        </a:solidFill>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0" i="0" u="none" strike="noStrike" kern="1200" cap="none" dirty="0">
                          <a:ln>
                            <a:noFill/>
                          </a:ln>
                          <a:solidFill>
                            <a:schemeClr val="tx1"/>
                          </a:solidFill>
                          <a:latin typeface="Liberation Sans" pitchFamily="18"/>
                          <a:ea typeface="Noto Sans CJK JP" pitchFamily="2"/>
                          <a:cs typeface="TakaoPGothic" pitchFamily="2"/>
                        </a:rPr>
                        <a:t>6</a:t>
                      </a:r>
                      <a:r>
                        <a:rPr lang="ja-JP" altLang="en-US" sz="1400" b="0" i="0" u="none" strike="noStrike" kern="1200" cap="none" dirty="0">
                          <a:ln>
                            <a:noFill/>
                          </a:ln>
                          <a:solidFill>
                            <a:schemeClr val="tx1"/>
                          </a:solidFill>
                          <a:latin typeface="Liberation Sans" pitchFamily="18"/>
                          <a:ea typeface="Noto Sans CJK JP" pitchFamily="2"/>
                          <a:cs typeface="TakaoPGothic" pitchFamily="2"/>
                        </a:rPr>
                        <a:t>次モード</a:t>
                      </a:r>
                      <a:endParaRPr lang="en-US" altLang="ja-JP" sz="1400" b="0" i="0" u="none" strike="noStrike" kern="1200" cap="none" dirty="0">
                        <a:ln>
                          <a:noFill/>
                        </a:ln>
                        <a:solidFill>
                          <a:schemeClr val="tx1"/>
                        </a:solidFill>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2842829"/>
                  </a:ext>
                </a:extLst>
              </a:tr>
              <a:tr h="3840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latin typeface="Liberation Sans" pitchFamily="18"/>
                          <a:ea typeface="Noto Sans CJK JP" pitchFamily="2"/>
                          <a:cs typeface="TakaoPGothic" pitchFamily="2"/>
                        </a:rPr>
                        <a:t>健全</a:t>
                      </a:r>
                      <a:endParaRPr lang="en-US" altLang="ja-JP" sz="1400" b="0" i="0" u="none" strike="noStrike" kern="1200" cap="none" dirty="0">
                        <a:ln>
                          <a:noFill/>
                        </a:ln>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3.22Hz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6.64Hz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10.25Hz</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0113146"/>
                  </a:ext>
                </a:extLst>
              </a:tr>
              <a:tr h="3840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latin typeface="Liberation Sans" pitchFamily="18"/>
                          <a:ea typeface="Noto Sans CJK JP" pitchFamily="2"/>
                          <a:cs typeface="TakaoPGothic" pitchFamily="2"/>
                        </a:rPr>
                        <a:t>深さ </a:t>
                      </a:r>
                      <a:r>
                        <a:rPr lang="en-US" altLang="ja-JP" sz="1400" b="0" i="0" u="none" strike="noStrike" kern="1200" cap="none" dirty="0">
                          <a:ln>
                            <a:noFill/>
                          </a:ln>
                          <a:latin typeface="Liberation Sans" pitchFamily="18"/>
                          <a:ea typeface="Noto Sans CJK JP" pitchFamily="2"/>
                          <a:cs typeface="TakaoPGothic" pitchFamily="2"/>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0%</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0%</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0%</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8887324"/>
                  </a:ext>
                </a:extLst>
              </a:tr>
              <a:tr h="3840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0" i="0" u="none" strike="noStrike" kern="1200" cap="none" dirty="0">
                          <a:ln>
                            <a:noFill/>
                          </a:ln>
                          <a:latin typeface="Liberation Sans" pitchFamily="18"/>
                          <a:ea typeface="Noto Sans CJK JP" pitchFamily="2"/>
                          <a:cs typeface="TakaoPGothic" pitchFamily="2"/>
                        </a:rPr>
                        <a:t>深さ </a:t>
                      </a:r>
                      <a:r>
                        <a:rPr lang="en-US" altLang="ja-JP" sz="1400" b="0" i="0" u="none" strike="noStrike" kern="1200" cap="none" dirty="0">
                          <a:ln>
                            <a:noFill/>
                          </a:ln>
                          <a:latin typeface="Liberation Sans" pitchFamily="18"/>
                          <a:ea typeface="Noto Sans CJK JP" pitchFamily="2"/>
                          <a:cs typeface="TakaoPGothic" pitchFamily="2"/>
                        </a:rPr>
                        <a:t>50% ¼</a:t>
                      </a:r>
                      <a:r>
                        <a:rPr lang="ja-JP" altLang="en-US" sz="1400" b="0" i="0" u="none" strike="noStrike" kern="1200" cap="none" dirty="0">
                          <a:ln>
                            <a:noFill/>
                          </a:ln>
                          <a:latin typeface="Liberation Sans" pitchFamily="18"/>
                          <a:ea typeface="Noto Sans CJK JP" pitchFamily="2"/>
                          <a:cs typeface="TakaoPGothic" pitchFamily="2"/>
                        </a:rPr>
                        <a:t>点</a:t>
                      </a:r>
                      <a:endParaRPr lang="en-US" altLang="ja-JP" sz="1400" b="0" i="0" u="none" strike="noStrike" kern="1200" cap="none" dirty="0">
                        <a:ln>
                          <a:noFill/>
                        </a:ln>
                        <a:latin typeface="Liberation Sans" pitchFamily="18"/>
                        <a:ea typeface="Noto Sans CJK JP" pitchFamily="2"/>
                        <a:cs typeface="TakaoPGothic" pitchFamily="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0%</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0%</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aseline="0" dirty="0">
                          <a:ln>
                            <a:noFill/>
                          </a:ln>
                          <a:latin typeface="Noto Sans CJK JP"/>
                        </a:rPr>
                        <a:t>0%</a:t>
                      </a:r>
                      <a:endParaRPr kumimoji="1" lang="ja-JP" altLang="en-US" sz="1600" baseline="0" dirty="0">
                        <a:ln>
                          <a:noFill/>
                        </a:ln>
                        <a:latin typeface="Noto Sans CJK J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1808313"/>
                  </a:ext>
                </a:extLst>
              </a:tr>
            </a:tbl>
          </a:graphicData>
        </a:graphic>
      </p:graphicFrame>
      <p:sp>
        <p:nvSpPr>
          <p:cNvPr id="22" name="テキスト ボックス 21">
            <a:extLst>
              <a:ext uri="{FF2B5EF4-FFF2-40B4-BE49-F238E27FC236}">
                <a16:creationId xmlns:a16="http://schemas.microsoft.com/office/drawing/2014/main" id="{781E6234-3AEC-A7CC-0D92-0C1EC0BC8159}"/>
              </a:ext>
            </a:extLst>
          </p:cNvPr>
          <p:cNvSpPr txBox="1"/>
          <p:nvPr/>
        </p:nvSpPr>
        <p:spPr>
          <a:xfrm>
            <a:off x="5040312" y="5174506"/>
            <a:ext cx="2240381" cy="324276"/>
          </a:xfrm>
          <a:prstGeom prst="rect">
            <a:avLst/>
          </a:prstGeom>
          <a:noFill/>
          <a:ln>
            <a:noFill/>
          </a:ln>
        </p:spPr>
        <p:txBody>
          <a:bodyPr vert="horz" wrap="square" lIns="90000" tIns="45000" rIns="90000" bIns="45000" anchorCtr="0" compatLnSpc="0">
            <a:spAutoFit/>
          </a:bodyPr>
          <a:lstStyle/>
          <a:p>
            <a:pPr marL="0" marR="0" lvl="0" indent="0" rtl="0" hangingPunct="0">
              <a:lnSpc>
                <a:spcPct val="100000"/>
              </a:lnSpc>
              <a:spcBef>
                <a:spcPts val="0"/>
              </a:spcBef>
              <a:spcAft>
                <a:spcPts val="0"/>
              </a:spcAft>
              <a:buNone/>
              <a:tabLst/>
            </a:pPr>
            <a:r>
              <a:rPr lang="en-US" sz="1400" b="0" i="0" u="none" strike="noStrike" kern="1200" cap="none" dirty="0">
                <a:ln>
                  <a:noFill/>
                </a:ln>
                <a:latin typeface="Liberation Sans"/>
                <a:ea typeface="Noto Sans CJK JP" pitchFamily="2"/>
                <a:cs typeface="TakaoPGothic" pitchFamily="2"/>
              </a:rPr>
              <a:t>%</a:t>
            </a:r>
            <a:r>
              <a:rPr lang="ja-JP" sz="1400" b="0" i="0" u="none" strike="noStrike" kern="1200" cap="none" dirty="0">
                <a:ln>
                  <a:noFill/>
                </a:ln>
                <a:latin typeface="Liberation Sans"/>
                <a:ea typeface="Noto Sans CJK JP" pitchFamily="2"/>
                <a:cs typeface="TakaoPGothic" pitchFamily="2"/>
              </a:rPr>
              <a:t>は健全時との相対誤差</a:t>
            </a:r>
          </a:p>
        </p:txBody>
      </p:sp>
      <p:sp>
        <p:nvSpPr>
          <p:cNvPr id="23" name="テキスト ボックス 22">
            <a:extLst>
              <a:ext uri="{FF2B5EF4-FFF2-40B4-BE49-F238E27FC236}">
                <a16:creationId xmlns:a16="http://schemas.microsoft.com/office/drawing/2014/main" id="{CABD6269-1E3D-00D3-51D9-61FB3AFDEFCB}"/>
              </a:ext>
            </a:extLst>
          </p:cNvPr>
          <p:cNvSpPr txBox="1"/>
          <p:nvPr/>
        </p:nvSpPr>
        <p:spPr>
          <a:xfrm>
            <a:off x="710072" y="677344"/>
            <a:ext cx="1051560" cy="35964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インパクト</a:t>
            </a:r>
          </a:p>
        </p:txBody>
      </p:sp>
      <p:pic>
        <p:nvPicPr>
          <p:cNvPr id="24" name="図 23" descr="アイコン&#10;&#10;自動的に生成された説明">
            <a:extLst>
              <a:ext uri="{FF2B5EF4-FFF2-40B4-BE49-F238E27FC236}">
                <a16:creationId xmlns:a16="http://schemas.microsoft.com/office/drawing/2014/main" id="{05DC55C1-27AB-7EEB-2FFD-696756C8D7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037" y="929549"/>
            <a:ext cx="4149246" cy="852648"/>
          </a:xfrm>
          <a:prstGeom prst="rect">
            <a:avLst/>
          </a:prstGeom>
        </p:spPr>
      </p:pic>
      <p:sp>
        <p:nvSpPr>
          <p:cNvPr id="25" name="テキスト ボックス 24">
            <a:extLst>
              <a:ext uri="{FF2B5EF4-FFF2-40B4-BE49-F238E27FC236}">
                <a16:creationId xmlns:a16="http://schemas.microsoft.com/office/drawing/2014/main" id="{EFA7B3A4-104C-56A4-69E0-DD1A6C3EAC8D}"/>
              </a:ext>
            </a:extLst>
          </p:cNvPr>
          <p:cNvSpPr txBox="1"/>
          <p:nvPr/>
        </p:nvSpPr>
        <p:spPr>
          <a:xfrm>
            <a:off x="4155938" y="1131071"/>
            <a:ext cx="958080" cy="338554"/>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en-US" altLang="ja-JP" sz="1600" dirty="0">
                <a:latin typeface="Liberation Sans" pitchFamily="18"/>
                <a:ea typeface="Noto Sans CJK JP" pitchFamily="2"/>
                <a:cs typeface="TakaoPGothic" pitchFamily="2"/>
              </a:rPr>
              <a:t>30</a:t>
            </a:r>
            <a:r>
              <a:rPr lang="en-US" altLang="ja-JP" sz="1600" b="0" i="0" u="none" strike="noStrike" kern="1200" cap="none" dirty="0">
                <a:ln>
                  <a:noFill/>
                </a:ln>
                <a:latin typeface="Liberation Sans" pitchFamily="18"/>
                <a:ea typeface="Noto Sans CJK JP" pitchFamily="2"/>
                <a:cs typeface="TakaoPGothic" pitchFamily="2"/>
              </a:rPr>
              <a:t>MN</a:t>
            </a:r>
            <a:endParaRPr lang="ja-JP" altLang="ja-JP" sz="1600" b="0" i="0" u="none" strike="noStrike" kern="1200" cap="none" dirty="0">
              <a:ln>
                <a:noFill/>
              </a:ln>
              <a:latin typeface="Liberation Sans" pitchFamily="18"/>
              <a:ea typeface="Noto Sans CJK JP" pitchFamily="2"/>
              <a:cs typeface="TakaoPGothic" pitchFamily="2"/>
            </a:endParaRPr>
          </a:p>
        </p:txBody>
      </p:sp>
      <p:sp>
        <p:nvSpPr>
          <p:cNvPr id="28" name="テキスト ボックス 27">
            <a:extLst>
              <a:ext uri="{FF2B5EF4-FFF2-40B4-BE49-F238E27FC236}">
                <a16:creationId xmlns:a16="http://schemas.microsoft.com/office/drawing/2014/main" id="{1779DB33-1056-5FBF-E58C-E960AD648E83}"/>
              </a:ext>
            </a:extLst>
          </p:cNvPr>
          <p:cNvSpPr txBox="1"/>
          <p:nvPr/>
        </p:nvSpPr>
        <p:spPr>
          <a:xfrm>
            <a:off x="1871213" y="1612920"/>
            <a:ext cx="730046" cy="338554"/>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en-US" altLang="ja-JP" sz="1600" b="0" i="0" u="none" strike="noStrike" kern="1200" cap="none" dirty="0">
                <a:ln>
                  <a:noFill/>
                </a:ln>
                <a:latin typeface="Liberation Sans" pitchFamily="18"/>
                <a:ea typeface="Noto Sans CJK JP" pitchFamily="2"/>
                <a:cs typeface="TakaoPGothic" pitchFamily="2"/>
              </a:rPr>
              <a:t>71m</a:t>
            </a:r>
            <a:endParaRPr lang="ja-JP" altLang="ja-JP" sz="1600" b="0" i="0" u="none" strike="noStrike" kern="1200" cap="none" dirty="0">
              <a:ln>
                <a:noFill/>
              </a:ln>
              <a:latin typeface="Liberation Sans" pitchFamily="18"/>
              <a:ea typeface="Noto Sans CJK JP" pitchFamily="2"/>
              <a:cs typeface="TakaoPGothic" pitchFamily="2"/>
            </a:endParaRPr>
          </a:p>
        </p:txBody>
      </p:sp>
      <p:sp>
        <p:nvSpPr>
          <p:cNvPr id="29" name="正方形/長方形 28">
            <a:extLst>
              <a:ext uri="{FF2B5EF4-FFF2-40B4-BE49-F238E27FC236}">
                <a16:creationId xmlns:a16="http://schemas.microsoft.com/office/drawing/2014/main" id="{7207C52E-2989-2248-F063-30C9031A8AF2}"/>
              </a:ext>
            </a:extLst>
          </p:cNvPr>
          <p:cNvSpPr/>
          <p:nvPr/>
        </p:nvSpPr>
        <p:spPr>
          <a:xfrm>
            <a:off x="2047076" y="929549"/>
            <a:ext cx="278591" cy="2562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 name="直線矢印コネクタ 30">
            <a:extLst>
              <a:ext uri="{FF2B5EF4-FFF2-40B4-BE49-F238E27FC236}">
                <a16:creationId xmlns:a16="http://schemas.microsoft.com/office/drawing/2014/main" id="{9C6625CC-3100-1D03-F6E8-B4B3D78510F3}"/>
              </a:ext>
            </a:extLst>
          </p:cNvPr>
          <p:cNvCxnSpPr/>
          <p:nvPr/>
        </p:nvCxnSpPr>
        <p:spPr>
          <a:xfrm>
            <a:off x="1168072" y="929549"/>
            <a:ext cx="0" cy="256221"/>
          </a:xfrm>
          <a:prstGeom prst="straightConnector1">
            <a:avLst/>
          </a:prstGeom>
          <a:ln w="57150">
            <a:solidFill>
              <a:schemeClr val="accent6"/>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0672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419B763-D825-F17B-7313-E2DF6E5795E1}"/>
              </a:ext>
            </a:extLst>
          </p:cNvPr>
          <p:cNvSpPr txBox="1"/>
          <p:nvPr/>
        </p:nvSpPr>
        <p:spPr>
          <a:xfrm>
            <a:off x="412794" y="625470"/>
            <a:ext cx="2954655" cy="369332"/>
          </a:xfrm>
          <a:prstGeom prst="rect">
            <a:avLst/>
          </a:prstGeom>
          <a:noFill/>
        </p:spPr>
        <p:txBody>
          <a:bodyPr wrap="none" rtlCol="0">
            <a:spAutoFit/>
          </a:bodyPr>
          <a:lstStyle/>
          <a:p>
            <a:r>
              <a:rPr kumimoji="1" lang="ja-JP" altLang="en-US" dirty="0"/>
              <a:t>由利橋のケーブルについて</a:t>
            </a:r>
          </a:p>
        </p:txBody>
      </p:sp>
      <p:sp>
        <p:nvSpPr>
          <p:cNvPr id="3" name="楕円 2">
            <a:extLst>
              <a:ext uri="{FF2B5EF4-FFF2-40B4-BE49-F238E27FC236}">
                <a16:creationId xmlns:a16="http://schemas.microsoft.com/office/drawing/2014/main" id="{A135EB80-F53E-73CC-DEEE-1ACA727B4D3B}"/>
              </a:ext>
            </a:extLst>
          </p:cNvPr>
          <p:cNvSpPr/>
          <p:nvPr/>
        </p:nvSpPr>
        <p:spPr>
          <a:xfrm>
            <a:off x="171254" y="297667"/>
            <a:ext cx="3312543" cy="1144438"/>
          </a:xfrm>
          <a:prstGeom prst="ellipse">
            <a:avLst/>
          </a:prstGeom>
          <a:noFill/>
          <a:ln w="571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E552F3B0-9CF2-3CA6-7E22-2FCEBB774545}"/>
              </a:ext>
            </a:extLst>
          </p:cNvPr>
          <p:cNvSpPr txBox="1"/>
          <p:nvPr/>
        </p:nvSpPr>
        <p:spPr>
          <a:xfrm>
            <a:off x="9661921" y="5301218"/>
            <a:ext cx="418704" cy="369332"/>
          </a:xfrm>
          <a:prstGeom prst="rect">
            <a:avLst/>
          </a:prstGeom>
          <a:noFill/>
        </p:spPr>
        <p:txBody>
          <a:bodyPr wrap="none" rtlCol="0">
            <a:spAutoFit/>
          </a:bodyPr>
          <a:lstStyle/>
          <a:p>
            <a:r>
              <a:rPr kumimoji="1" lang="en-US" altLang="ja-JP" dirty="0">
                <a:latin typeface="Noto Sans CJK JP"/>
              </a:rPr>
              <a:t>14</a:t>
            </a:r>
            <a:endParaRPr kumimoji="1" lang="ja-JP" altLang="en-US" dirty="0">
              <a:latin typeface="Noto Sans CJK JP"/>
            </a:endParaRPr>
          </a:p>
        </p:txBody>
      </p:sp>
      <p:sp>
        <p:nvSpPr>
          <p:cNvPr id="5" name="テキスト ボックス 4">
            <a:extLst>
              <a:ext uri="{FF2B5EF4-FFF2-40B4-BE49-F238E27FC236}">
                <a16:creationId xmlns:a16="http://schemas.microsoft.com/office/drawing/2014/main" id="{2E0943C8-063C-AD16-5A54-DC9421FD5B1F}"/>
              </a:ext>
            </a:extLst>
          </p:cNvPr>
          <p:cNvSpPr txBox="1"/>
          <p:nvPr/>
        </p:nvSpPr>
        <p:spPr>
          <a:xfrm>
            <a:off x="328925" y="1769908"/>
            <a:ext cx="9474831" cy="2031325"/>
          </a:xfrm>
          <a:prstGeom prst="rect">
            <a:avLst/>
          </a:prstGeom>
          <a:noFill/>
        </p:spPr>
        <p:txBody>
          <a:bodyPr wrap="square" rtlCol="0">
            <a:spAutoFit/>
          </a:bodyPr>
          <a:lstStyle/>
          <a:p>
            <a:r>
              <a:rPr kumimoji="1" lang="ja-JP" altLang="en-US" dirty="0"/>
              <a:t>・「</a:t>
            </a:r>
            <a:r>
              <a:rPr kumimoji="1" lang="en-US" altLang="ja-JP" dirty="0"/>
              <a:t>FUT-H</a:t>
            </a:r>
            <a:r>
              <a:rPr kumimoji="1" lang="ja-JP" altLang="en-US" dirty="0"/>
              <a:t>型斜材ケーブル</a:t>
            </a:r>
            <a:r>
              <a:rPr kumimoji="1" lang="en-US" altLang="ja-JP" dirty="0"/>
              <a:t>Ⅱ</a:t>
            </a:r>
            <a:r>
              <a:rPr kumimoji="1" lang="ja-JP" altLang="en-US" dirty="0"/>
              <a:t>」</a:t>
            </a:r>
            <a:r>
              <a:rPr kumimoji="1" lang="en-US" altLang="ja-JP" dirty="0"/>
              <a:t>(</a:t>
            </a:r>
            <a:r>
              <a:rPr kumimoji="1" lang="ja-JP" altLang="en-US" dirty="0"/>
              <a:t>現場施工型ケーブル</a:t>
            </a:r>
            <a:r>
              <a:rPr kumimoji="1" lang="en-US" altLang="ja-JP" dirty="0"/>
              <a:t>)</a:t>
            </a:r>
          </a:p>
          <a:p>
            <a:r>
              <a:rPr lang="ja-JP" altLang="en-US" dirty="0"/>
              <a:t>・グリースとポリエチレン樹脂による防食</a:t>
            </a:r>
            <a:endParaRPr lang="en-US" altLang="ja-JP" dirty="0"/>
          </a:p>
          <a:p>
            <a:r>
              <a:rPr kumimoji="1" lang="ja-JP" altLang="en-US" dirty="0"/>
              <a:t>・ストランド張力の許容管理範囲は、上限値を全架設ステップ中の</a:t>
            </a:r>
            <a:endParaRPr kumimoji="1" lang="en-US" altLang="ja-JP" dirty="0"/>
          </a:p>
          <a:p>
            <a:r>
              <a:rPr lang="ja-JP" altLang="en-US" dirty="0"/>
              <a:t>　最大張力時に</a:t>
            </a:r>
            <a:r>
              <a:rPr lang="en-US" altLang="ja-JP" dirty="0"/>
              <a:t>0.5Pu(</a:t>
            </a:r>
            <a:r>
              <a:rPr lang="ja-JP" altLang="en-US" dirty="0"/>
              <a:t>完成系では</a:t>
            </a:r>
            <a:r>
              <a:rPr lang="en-US" altLang="ja-JP" dirty="0"/>
              <a:t>0.4Pu)</a:t>
            </a:r>
            <a:r>
              <a:rPr lang="ja-JP" altLang="en-US" dirty="0"/>
              <a:t>を超えない値にした。</a:t>
            </a:r>
            <a:r>
              <a:rPr lang="en-US" altLang="ja-JP" dirty="0"/>
              <a:t>(Pu</a:t>
            </a:r>
            <a:r>
              <a:rPr lang="ja-JP" altLang="en-US" dirty="0"/>
              <a:t>はケーブルの引張強度</a:t>
            </a:r>
            <a:r>
              <a:rPr lang="en-US" altLang="ja-JP" dirty="0"/>
              <a:t>)</a:t>
            </a:r>
          </a:p>
          <a:p>
            <a:r>
              <a:rPr kumimoji="1" lang="ja-JP" altLang="en-US" dirty="0"/>
              <a:t>・</a:t>
            </a:r>
            <a:r>
              <a:rPr kumimoji="1" lang="en-US" altLang="ja-JP" dirty="0"/>
              <a:t>1</a:t>
            </a:r>
            <a:r>
              <a:rPr kumimoji="1" lang="ja-JP" altLang="en-US" dirty="0"/>
              <a:t>次緊張では設計導入張力の</a:t>
            </a:r>
            <a:r>
              <a:rPr kumimoji="1" lang="en-US" altLang="ja-JP" dirty="0"/>
              <a:t>70%</a:t>
            </a:r>
            <a:r>
              <a:rPr kumimoji="1" lang="ja-JP" altLang="en-US" dirty="0"/>
              <a:t>を導入する。</a:t>
            </a:r>
            <a:endParaRPr kumimoji="1" lang="en-US" altLang="ja-JP" dirty="0"/>
          </a:p>
          <a:p>
            <a:r>
              <a:rPr lang="ja-JP" altLang="en-US" dirty="0"/>
              <a:t>・</a:t>
            </a:r>
            <a:r>
              <a:rPr lang="en-US" altLang="ja-JP" dirty="0"/>
              <a:t>2</a:t>
            </a:r>
            <a:r>
              <a:rPr lang="ja-JP" altLang="en-US" dirty="0"/>
              <a:t>次緊張は夜間に行い、ストランド群の張力を一定にする。</a:t>
            </a:r>
            <a:endParaRPr lang="en-US" altLang="ja-JP" dirty="0"/>
          </a:p>
          <a:p>
            <a:r>
              <a:rPr lang="ja-JP" altLang="en-US" dirty="0"/>
              <a:t>　</a:t>
            </a:r>
            <a:r>
              <a:rPr lang="en-US" altLang="ja-JP" dirty="0"/>
              <a:t>(</a:t>
            </a:r>
            <a:r>
              <a:rPr lang="ja-JP" altLang="en-US" dirty="0"/>
              <a:t>一定になっているかはリフトオフ法で確かめた</a:t>
            </a:r>
            <a:r>
              <a:rPr lang="en-US" altLang="ja-JP" dirty="0"/>
              <a:t>)</a:t>
            </a:r>
          </a:p>
        </p:txBody>
      </p:sp>
    </p:spTree>
    <p:extLst>
      <p:ext uri="{BB962C8B-B14F-4D97-AF65-F5344CB8AC3E}">
        <p14:creationId xmlns:p14="http://schemas.microsoft.com/office/powerpoint/2010/main" val="3609194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4A62DE-4587-E112-9341-9227FCC0ECB1}"/>
              </a:ext>
            </a:extLst>
          </p:cNvPr>
          <p:cNvSpPr txBox="1">
            <a:spLocks noGrp="1"/>
          </p:cNvSpPr>
          <p:nvPr>
            <p:ph type="title" idx="4294967295"/>
          </p:nvPr>
        </p:nvSpPr>
        <p:spPr>
          <a:xfrm>
            <a:off x="143999" y="72000"/>
            <a:ext cx="3562045" cy="503999"/>
          </a:xfrm>
        </p:spPr>
        <p:txBody>
          <a:bodyPr vert="horz"/>
          <a:lstStyle/>
          <a:p>
            <a:pPr lvl="0"/>
            <a:r>
              <a:rPr lang="ja-JP" altLang="en-US" sz="2600" dirty="0"/>
              <a:t>解析モデル・解析手法</a:t>
            </a:r>
          </a:p>
        </p:txBody>
      </p:sp>
      <p:pic>
        <p:nvPicPr>
          <p:cNvPr id="3" name="図 2">
            <a:extLst>
              <a:ext uri="{FF2B5EF4-FFF2-40B4-BE49-F238E27FC236}">
                <a16:creationId xmlns:a16="http://schemas.microsoft.com/office/drawing/2014/main" id="{8886B1C1-869E-8D69-2C66-21BFFC1E4521}"/>
              </a:ext>
            </a:extLst>
          </p:cNvPr>
          <p:cNvPicPr>
            <a:picLocks noChangeAspect="1"/>
          </p:cNvPicPr>
          <p:nvPr/>
        </p:nvPicPr>
        <p:blipFill>
          <a:blip r:embed="rId3">
            <a:lum/>
            <a:alphaModFix/>
          </a:blip>
          <a:srcRect/>
          <a:stretch>
            <a:fillRect/>
          </a:stretch>
        </p:blipFill>
        <p:spPr>
          <a:xfrm>
            <a:off x="110639" y="2792473"/>
            <a:ext cx="2693520" cy="1530360"/>
          </a:xfrm>
          <a:prstGeom prst="rect">
            <a:avLst/>
          </a:prstGeom>
          <a:noFill/>
          <a:ln>
            <a:noFill/>
          </a:ln>
        </p:spPr>
      </p:pic>
      <p:sp>
        <p:nvSpPr>
          <p:cNvPr id="4" name="直線コネクタ 3">
            <a:extLst>
              <a:ext uri="{FF2B5EF4-FFF2-40B4-BE49-F238E27FC236}">
                <a16:creationId xmlns:a16="http://schemas.microsoft.com/office/drawing/2014/main" id="{6AB69526-BBE9-73BE-4EC3-14786E86A4CA}"/>
              </a:ext>
            </a:extLst>
          </p:cNvPr>
          <p:cNvSpPr/>
          <p:nvPr/>
        </p:nvSpPr>
        <p:spPr>
          <a:xfrm>
            <a:off x="605379" y="3609976"/>
            <a:ext cx="998640" cy="0"/>
          </a:xfrm>
          <a:prstGeom prst="line">
            <a:avLst/>
          </a:prstGeom>
          <a:noFill/>
          <a:ln w="12600">
            <a:solidFill>
              <a:srgbClr val="000000"/>
            </a:solidFill>
            <a:prstDash val="solid"/>
            <a:headEnd type="arrow"/>
            <a:tailEnd type="arrow"/>
          </a:ln>
        </p:spPr>
        <p:txBody>
          <a:bodyPr vert="horz" wrap="none" lIns="96120" tIns="51120" rIns="96120" bIns="5112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5" name="テキスト ボックス 4">
            <a:extLst>
              <a:ext uri="{FF2B5EF4-FFF2-40B4-BE49-F238E27FC236}">
                <a16:creationId xmlns:a16="http://schemas.microsoft.com/office/drawing/2014/main" id="{878788B5-9B10-9F0C-B3AC-F44397F4A863}"/>
              </a:ext>
            </a:extLst>
          </p:cNvPr>
          <p:cNvSpPr txBox="1"/>
          <p:nvPr/>
        </p:nvSpPr>
        <p:spPr>
          <a:xfrm>
            <a:off x="664917" y="3591094"/>
            <a:ext cx="891999" cy="312093"/>
          </a:xfrm>
          <a:prstGeom prst="rect">
            <a:avLst/>
          </a:prstGeom>
          <a:noFill/>
          <a:ln>
            <a:noFill/>
          </a:ln>
        </p:spPr>
        <p:txBody>
          <a:bodyPr vert="horz" wrap="square" lIns="90000" tIns="45000" rIns="90000" bIns="45000" anchorCtr="0" compatLnSpc="0">
            <a:spAutoFit/>
          </a:bodyPr>
          <a:lstStyle/>
          <a:p>
            <a:pPr marL="0" marR="0" lvl="0" indent="0" rtl="0" hangingPunct="0">
              <a:lnSpc>
                <a:spcPct val="100000"/>
              </a:lnSpc>
              <a:spcBef>
                <a:spcPts val="0"/>
              </a:spcBef>
              <a:spcAft>
                <a:spcPts val="0"/>
              </a:spcAft>
              <a:buNone/>
              <a:tabLst/>
            </a:pPr>
            <a:r>
              <a:rPr lang="en-US" sz="1500" b="0" i="0" u="none" strike="noStrike" kern="1200" cap="none" dirty="0">
                <a:ln>
                  <a:noFill/>
                </a:ln>
                <a:latin typeface="Liberation Sans" pitchFamily="18"/>
                <a:ea typeface="Noto Sans CJK JP" pitchFamily="2"/>
                <a:cs typeface="TakaoPGothic" pitchFamily="2"/>
              </a:rPr>
              <a:t>0.315m</a:t>
            </a:r>
          </a:p>
        </p:txBody>
      </p:sp>
      <p:sp>
        <p:nvSpPr>
          <p:cNvPr id="6" name="テキスト ボックス 5">
            <a:extLst>
              <a:ext uri="{FF2B5EF4-FFF2-40B4-BE49-F238E27FC236}">
                <a16:creationId xmlns:a16="http://schemas.microsoft.com/office/drawing/2014/main" id="{A3380214-6FFD-BB36-F2D3-0E28907826D4}"/>
              </a:ext>
            </a:extLst>
          </p:cNvPr>
          <p:cNvSpPr txBox="1"/>
          <p:nvPr/>
        </p:nvSpPr>
        <p:spPr>
          <a:xfrm>
            <a:off x="3004894" y="2769447"/>
            <a:ext cx="1770480" cy="105948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a:ln>
                  <a:noFill/>
                </a:ln>
                <a:latin typeface="Liberation Sans" pitchFamily="18"/>
                <a:ea typeface="Noto Sans CJK JP" pitchFamily="2"/>
                <a:cs typeface="TakaoPGothic" pitchFamily="2"/>
              </a:rPr>
              <a:t>ヤング率</a:t>
            </a:r>
            <a:r>
              <a:rPr lang="en-US" sz="1500" b="0" i="0" u="none" strike="noStrike" kern="1200" cap="none">
                <a:ln>
                  <a:noFill/>
                </a:ln>
                <a:latin typeface="Liberation Sans" pitchFamily="18"/>
                <a:ea typeface="Noto Sans CJK JP" pitchFamily="2"/>
                <a:cs typeface="TakaoPGothic" pitchFamily="2"/>
              </a:rPr>
              <a:t>:195GPa</a:t>
            </a:r>
          </a:p>
          <a:p>
            <a:pPr marL="0" marR="0" lvl="0" indent="0" rtl="0" hangingPunct="0">
              <a:lnSpc>
                <a:spcPct val="100000"/>
              </a:lnSpc>
              <a:spcBef>
                <a:spcPts val="0"/>
              </a:spcBef>
              <a:spcAft>
                <a:spcPts val="0"/>
              </a:spcAft>
              <a:buNone/>
              <a:tabLst/>
            </a:pPr>
            <a:r>
              <a:rPr lang="ja-JP" sz="1500" b="0" i="0" u="none" strike="noStrike" kern="1200" cap="none">
                <a:ln>
                  <a:noFill/>
                </a:ln>
                <a:latin typeface="Liberation Sans" pitchFamily="18"/>
                <a:ea typeface="Noto Sans CJK JP" pitchFamily="2"/>
                <a:cs typeface="TakaoPGothic" pitchFamily="2"/>
              </a:rPr>
              <a:t>ポアソン比</a:t>
            </a:r>
            <a:r>
              <a:rPr lang="en-US" sz="1500" b="0" i="0" u="none" strike="noStrike" kern="1200" cap="none">
                <a:ln>
                  <a:noFill/>
                </a:ln>
                <a:latin typeface="Liberation Sans" pitchFamily="18"/>
                <a:ea typeface="Noto Sans CJK JP" pitchFamily="2"/>
                <a:cs typeface="TakaoPGothic" pitchFamily="2"/>
              </a:rPr>
              <a:t>:0.3</a:t>
            </a:r>
          </a:p>
          <a:p>
            <a:pPr marL="0" marR="0" lvl="0" indent="0" rtl="0" hangingPunct="0">
              <a:lnSpc>
                <a:spcPct val="100000"/>
              </a:lnSpc>
              <a:spcBef>
                <a:spcPts val="0"/>
              </a:spcBef>
              <a:spcAft>
                <a:spcPts val="0"/>
              </a:spcAft>
              <a:buNone/>
              <a:tabLst/>
            </a:pPr>
            <a:r>
              <a:rPr lang="ja-JP" sz="1500" b="0" i="0" u="none" strike="noStrike" kern="1200" cap="none">
                <a:ln>
                  <a:noFill/>
                </a:ln>
                <a:latin typeface="Liberation Sans" pitchFamily="18"/>
                <a:ea typeface="Noto Sans CJK JP" pitchFamily="2"/>
                <a:cs typeface="TakaoPGothic" pitchFamily="2"/>
              </a:rPr>
              <a:t>密度</a:t>
            </a:r>
            <a:r>
              <a:rPr lang="en-US" sz="1500" b="0" i="0" u="none" strike="noStrike" kern="1200" cap="none">
                <a:ln>
                  <a:noFill/>
                </a:ln>
                <a:latin typeface="Liberation Sans" pitchFamily="18"/>
                <a:ea typeface="Noto Sans CJK JP" pitchFamily="2"/>
                <a:cs typeface="TakaoPGothic" pitchFamily="2"/>
              </a:rPr>
              <a:t>:7800kg/m</a:t>
            </a:r>
            <a:r>
              <a:rPr lang="en-US" sz="1500" b="0" i="0" u="none" strike="noStrike" kern="1200" cap="none" baseline="33000">
                <a:ln>
                  <a:noFill/>
                </a:ln>
                <a:latin typeface="Liberation Sans" pitchFamily="18"/>
                <a:ea typeface="Noto Sans CJK JP" pitchFamily="2"/>
                <a:cs typeface="TakaoPGothic" pitchFamily="2"/>
              </a:rPr>
              <a:t>3</a:t>
            </a:r>
          </a:p>
        </p:txBody>
      </p:sp>
      <p:sp>
        <p:nvSpPr>
          <p:cNvPr id="7" name="直線コネクタ 6">
            <a:extLst>
              <a:ext uri="{FF2B5EF4-FFF2-40B4-BE49-F238E27FC236}">
                <a16:creationId xmlns:a16="http://schemas.microsoft.com/office/drawing/2014/main" id="{87A8244A-EE02-F12E-D6C9-A58642E9271A}"/>
              </a:ext>
            </a:extLst>
          </p:cNvPr>
          <p:cNvSpPr/>
          <p:nvPr/>
        </p:nvSpPr>
        <p:spPr>
          <a:xfrm flipH="1" flipV="1">
            <a:off x="4627558" y="2934720"/>
            <a:ext cx="307656" cy="10407"/>
          </a:xfrm>
          <a:prstGeom prst="line">
            <a:avLst/>
          </a:prstGeom>
          <a:noFill/>
          <a:ln w="19080">
            <a:solidFill>
              <a:srgbClr val="3465A4"/>
            </a:solidFill>
            <a:prstDash val="solid"/>
            <a:tailEnd type="arrow"/>
          </a:ln>
        </p:spPr>
        <p:txBody>
          <a:bodyPr vert="horz" wrap="none" lIns="99360" tIns="54360" rIns="99360" bIns="5436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8" name="テキスト ボックス 7">
            <a:extLst>
              <a:ext uri="{FF2B5EF4-FFF2-40B4-BE49-F238E27FC236}">
                <a16:creationId xmlns:a16="http://schemas.microsoft.com/office/drawing/2014/main" id="{702C6D37-C092-F38D-A85E-CAF5E30C78FC}"/>
              </a:ext>
            </a:extLst>
          </p:cNvPr>
          <p:cNvSpPr txBox="1"/>
          <p:nvPr/>
        </p:nvSpPr>
        <p:spPr>
          <a:xfrm>
            <a:off x="3000573" y="3828926"/>
            <a:ext cx="1720641" cy="691236"/>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US" sz="1200" b="0" i="0" u="none" strike="noStrike" kern="1200" cap="none" dirty="0">
                <a:ln>
                  <a:noFill/>
                </a:ln>
                <a:latin typeface="Liberation Sans" pitchFamily="18"/>
                <a:ea typeface="Noto Sans CJK JP" pitchFamily="2"/>
                <a:cs typeface="TakaoPGothic" pitchFamily="2"/>
              </a:rPr>
              <a:t>PWS</a:t>
            </a:r>
            <a:r>
              <a:rPr lang="ja-JP" sz="1200" b="0" i="0" u="none" strike="noStrike" kern="1200" cap="none" dirty="0">
                <a:ln>
                  <a:noFill/>
                </a:ln>
                <a:latin typeface="Liberation Sans" pitchFamily="18"/>
                <a:ea typeface="Noto Sans CJK JP" pitchFamily="2"/>
                <a:cs typeface="TakaoPGothic" pitchFamily="2"/>
              </a:rPr>
              <a:t>を</a:t>
            </a:r>
            <a:r>
              <a:rPr lang="en-US" altLang="ja-JP" sz="1200" b="0" i="0" u="none" strike="noStrike" kern="1200" cap="none" dirty="0">
                <a:ln>
                  <a:noFill/>
                </a:ln>
                <a:latin typeface="Liberation Sans" pitchFamily="18"/>
                <a:ea typeface="Noto Sans CJK JP" pitchFamily="2"/>
                <a:cs typeface="TakaoPGothic" pitchFamily="2"/>
              </a:rPr>
              <a:t>1</a:t>
            </a:r>
            <a:r>
              <a:rPr lang="ja-JP" altLang="en-US" sz="1200" b="0" i="0" u="none" strike="noStrike" kern="1200" cap="none" dirty="0">
                <a:ln>
                  <a:noFill/>
                </a:ln>
                <a:latin typeface="Liberation Sans" pitchFamily="18"/>
                <a:ea typeface="Noto Sans CJK JP" pitchFamily="2"/>
                <a:cs typeface="TakaoPGothic" pitchFamily="2"/>
              </a:rPr>
              <a:t>本の円柱で</a:t>
            </a:r>
            <a:endParaRPr lang="ja-JP" sz="1200" b="0" i="0" u="none" strike="noStrike" kern="1200" cap="none" dirty="0">
              <a:ln>
                <a:noFill/>
              </a:ln>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モデル化したため</a:t>
            </a:r>
          </a:p>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鋼材よりも低めに設定</a:t>
            </a:r>
          </a:p>
        </p:txBody>
      </p:sp>
      <p:sp>
        <p:nvSpPr>
          <p:cNvPr id="9" name="フリーフォーム: 図形 8">
            <a:extLst>
              <a:ext uri="{FF2B5EF4-FFF2-40B4-BE49-F238E27FC236}">
                <a16:creationId xmlns:a16="http://schemas.microsoft.com/office/drawing/2014/main" id="{B61FC946-9801-60E6-50EA-01449019830A}"/>
              </a:ext>
            </a:extLst>
          </p:cNvPr>
          <p:cNvSpPr/>
          <p:nvPr/>
        </p:nvSpPr>
        <p:spPr>
          <a:xfrm>
            <a:off x="2998413" y="2719047"/>
            <a:ext cx="1658160" cy="936001"/>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9160">
            <a:solidFill>
              <a:srgbClr val="3465A4"/>
            </a:solidFill>
            <a:prstDash val="solid"/>
          </a:ln>
        </p:spPr>
        <p:txBody>
          <a:bodyPr vert="horz" wrap="none" lIns="104400" tIns="59400" rIns="104400" bIns="59400" anchor="ctr" anchorCtr="0" compatLnSpc="0">
            <a:noAutofit/>
          </a:bodyPr>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17" name="テキスト ボックス 16">
            <a:extLst>
              <a:ext uri="{FF2B5EF4-FFF2-40B4-BE49-F238E27FC236}">
                <a16:creationId xmlns:a16="http://schemas.microsoft.com/office/drawing/2014/main" id="{D29CA165-FB2E-5736-C9AB-1C24ACA27CF4}"/>
              </a:ext>
            </a:extLst>
          </p:cNvPr>
          <p:cNvSpPr txBox="1"/>
          <p:nvPr/>
        </p:nvSpPr>
        <p:spPr>
          <a:xfrm>
            <a:off x="1679941" y="4393114"/>
            <a:ext cx="1051560" cy="35964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インパクト</a:t>
            </a:r>
          </a:p>
        </p:txBody>
      </p:sp>
      <p:sp>
        <p:nvSpPr>
          <p:cNvPr id="23" name="フリーフォーム: 図形 22">
            <a:extLst>
              <a:ext uri="{FF2B5EF4-FFF2-40B4-BE49-F238E27FC236}">
                <a16:creationId xmlns:a16="http://schemas.microsoft.com/office/drawing/2014/main" id="{DD23784A-084E-DE77-1603-61AA2546B208}"/>
              </a:ext>
            </a:extLst>
          </p:cNvPr>
          <p:cNvSpPr/>
          <p:nvPr/>
        </p:nvSpPr>
        <p:spPr>
          <a:xfrm>
            <a:off x="5231880" y="72000"/>
            <a:ext cx="2040119" cy="1655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19080">
            <a:solidFill>
              <a:srgbClr val="3465A4"/>
            </a:solidFill>
            <a:prstDash val="solid"/>
          </a:ln>
        </p:spPr>
        <p:txBody>
          <a:bodyPr vert="horz" wrap="none" lIns="99360" tIns="54360" rIns="99360" bIns="54360" anchor="ctr" anchorCtr="0" compatLnSpc="0">
            <a:noAutofit/>
          </a:bodyPr>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24" name="テキスト ボックス 23">
            <a:extLst>
              <a:ext uri="{FF2B5EF4-FFF2-40B4-BE49-F238E27FC236}">
                <a16:creationId xmlns:a16="http://schemas.microsoft.com/office/drawing/2014/main" id="{2D499C64-6A06-0820-2258-35A3B6C25677}"/>
              </a:ext>
            </a:extLst>
          </p:cNvPr>
          <p:cNvSpPr txBox="1"/>
          <p:nvPr/>
        </p:nvSpPr>
        <p:spPr>
          <a:xfrm>
            <a:off x="5184000" y="104760"/>
            <a:ext cx="2015280" cy="33336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300" b="0" i="0" u="none" strike="noStrike" kern="1200" cap="none">
                <a:ln>
                  <a:noFill/>
                </a:ln>
                <a:latin typeface="Liberation Sans" pitchFamily="18"/>
                <a:ea typeface="Noto Sans CJK JP" pitchFamily="2"/>
                <a:cs typeface="TakaoPGothic" pitchFamily="2"/>
              </a:rPr>
              <a:t>弦の固有振動数の理論式</a:t>
            </a:r>
          </a:p>
        </p:txBody>
      </p:sp>
      <p:pic>
        <p:nvPicPr>
          <p:cNvPr id="25" name="図 24">
            <a:extLst>
              <a:ext uri="{FF2B5EF4-FFF2-40B4-BE49-F238E27FC236}">
                <a16:creationId xmlns:a16="http://schemas.microsoft.com/office/drawing/2014/main" id="{DC021B8E-5E27-16E8-0094-4C375FC3B756}"/>
              </a:ext>
            </a:extLst>
          </p:cNvPr>
          <p:cNvPicPr>
            <a:picLocks noChangeAspect="1"/>
          </p:cNvPicPr>
          <p:nvPr/>
        </p:nvPicPr>
        <p:blipFill>
          <a:blip r:embed="rId4">
            <a:lum/>
            <a:alphaModFix/>
          </a:blip>
          <a:srcRect/>
          <a:stretch>
            <a:fillRect/>
          </a:stretch>
        </p:blipFill>
        <p:spPr>
          <a:xfrm>
            <a:off x="5548320" y="369719"/>
            <a:ext cx="1364760" cy="854999"/>
          </a:xfrm>
          <a:prstGeom prst="rect">
            <a:avLst/>
          </a:prstGeom>
          <a:noFill/>
          <a:ln>
            <a:noFill/>
          </a:ln>
        </p:spPr>
      </p:pic>
      <p:sp>
        <p:nvSpPr>
          <p:cNvPr id="26" name="テキスト ボックス 25">
            <a:extLst>
              <a:ext uri="{FF2B5EF4-FFF2-40B4-BE49-F238E27FC236}">
                <a16:creationId xmlns:a16="http://schemas.microsoft.com/office/drawing/2014/main" id="{FCB79C86-DE62-3252-719F-EB9CBBC15933}"/>
              </a:ext>
            </a:extLst>
          </p:cNvPr>
          <p:cNvSpPr txBox="1"/>
          <p:nvPr/>
        </p:nvSpPr>
        <p:spPr>
          <a:xfrm>
            <a:off x="5231880" y="1168920"/>
            <a:ext cx="2197080" cy="75348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US" sz="1200" b="0" i="0" u="none" strike="noStrike" kern="1200" cap="none">
                <a:ln>
                  <a:noFill/>
                </a:ln>
                <a:latin typeface="Liberation Sans" pitchFamily="18"/>
                <a:ea typeface="Noto Sans CJK JP" pitchFamily="2"/>
                <a:cs typeface="TakaoPGothic" pitchFamily="2"/>
              </a:rPr>
              <a:t>n:</a:t>
            </a:r>
            <a:r>
              <a:rPr lang="ja-JP" sz="1200" b="0" i="0" u="none" strike="noStrike" kern="1200" cap="none">
                <a:ln>
                  <a:noFill/>
                </a:ln>
                <a:latin typeface="Liberation Sans" pitchFamily="18"/>
                <a:ea typeface="Noto Sans CJK JP" pitchFamily="2"/>
                <a:cs typeface="TakaoPGothic" pitchFamily="2"/>
              </a:rPr>
              <a:t>振動モード数　</a:t>
            </a:r>
            <a:r>
              <a:rPr lang="en-US" sz="1200" b="0" i="0" u="none" strike="noStrike" kern="1200" cap="none">
                <a:ln>
                  <a:noFill/>
                </a:ln>
                <a:latin typeface="Liberation Sans" pitchFamily="18"/>
                <a:ea typeface="Noto Sans CJK JP" pitchFamily="2"/>
                <a:cs typeface="TakaoPGothic" pitchFamily="2"/>
              </a:rPr>
              <a:t>S:</a:t>
            </a:r>
            <a:r>
              <a:rPr lang="ja-JP" sz="1200" b="0" i="0" u="none" strike="noStrike" kern="1200" cap="none">
                <a:ln>
                  <a:noFill/>
                </a:ln>
                <a:latin typeface="Liberation Sans" pitchFamily="18"/>
                <a:ea typeface="Noto Sans CJK JP" pitchFamily="2"/>
                <a:cs typeface="TakaoPGothic" pitchFamily="2"/>
              </a:rPr>
              <a:t>張力</a:t>
            </a:r>
            <a:r>
              <a:rPr lang="en-US" sz="1200" b="0" i="0" u="none" strike="noStrike" kern="1200" cap="none">
                <a:ln>
                  <a:noFill/>
                </a:ln>
                <a:latin typeface="Liberation Sans" pitchFamily="18"/>
                <a:ea typeface="Noto Sans CJK JP" pitchFamily="2"/>
                <a:cs typeface="TakaoPGothic" pitchFamily="2"/>
              </a:rPr>
              <a:t>(N)</a:t>
            </a:r>
          </a:p>
          <a:p>
            <a:pPr marL="0" marR="0" lvl="0" indent="0" rtl="0" hangingPunct="0">
              <a:lnSpc>
                <a:spcPct val="100000"/>
              </a:lnSpc>
              <a:spcBef>
                <a:spcPts val="0"/>
              </a:spcBef>
              <a:spcAft>
                <a:spcPts val="0"/>
              </a:spcAft>
              <a:buNone/>
              <a:tabLst/>
            </a:pPr>
            <a:r>
              <a:rPr lang="en-US" sz="1200" b="0" i="0" u="none" strike="noStrike" kern="1200" cap="none">
                <a:ln>
                  <a:noFill/>
                </a:ln>
                <a:latin typeface="Liberation Sans" pitchFamily="18"/>
                <a:ea typeface="Noto Sans CJK JP" pitchFamily="2"/>
                <a:cs typeface="TakaoPGothic" pitchFamily="2"/>
              </a:rPr>
              <a:t>ρ:</a:t>
            </a:r>
            <a:r>
              <a:rPr lang="ja-JP" sz="1200" b="0" i="0" u="none" strike="noStrike" kern="1200" cap="none">
                <a:ln>
                  <a:noFill/>
                </a:ln>
                <a:latin typeface="Liberation Sans" pitchFamily="18"/>
                <a:ea typeface="Noto Sans CJK JP" pitchFamily="2"/>
                <a:cs typeface="TakaoPGothic" pitchFamily="2"/>
              </a:rPr>
              <a:t>線密度</a:t>
            </a:r>
            <a:r>
              <a:rPr lang="en-US" sz="1200" b="0" i="0" u="none" strike="noStrike" kern="1200" cap="none">
                <a:ln>
                  <a:noFill/>
                </a:ln>
                <a:latin typeface="Liberation Sans" pitchFamily="18"/>
                <a:ea typeface="Noto Sans CJK JP" pitchFamily="2"/>
                <a:cs typeface="TakaoPGothic" pitchFamily="2"/>
              </a:rPr>
              <a:t>(kg/m)</a:t>
            </a:r>
            <a:r>
              <a:rPr lang="ja-JP" sz="1200" b="0" i="0" u="none" strike="noStrike" kern="1200" cap="none">
                <a:ln>
                  <a:noFill/>
                </a:ln>
                <a:latin typeface="Liberation Sans" pitchFamily="18"/>
                <a:ea typeface="Noto Sans CJK JP" pitchFamily="2"/>
                <a:cs typeface="TakaoPGothic" pitchFamily="2"/>
              </a:rPr>
              <a:t>　</a:t>
            </a:r>
            <a:r>
              <a:rPr lang="en-US" sz="1200" b="0" i="0" u="none" strike="noStrike" kern="1200" cap="none">
                <a:ln>
                  <a:noFill/>
                </a:ln>
                <a:latin typeface="Liberation Sans" pitchFamily="18"/>
                <a:ea typeface="Noto Sans CJK JP" pitchFamily="2"/>
                <a:cs typeface="TakaoPGothic" pitchFamily="2"/>
              </a:rPr>
              <a:t> L:</a:t>
            </a:r>
            <a:r>
              <a:rPr lang="ja-JP" sz="1200" b="0" i="0" u="none" strike="noStrike" kern="1200" cap="none">
                <a:ln>
                  <a:noFill/>
                </a:ln>
                <a:latin typeface="Liberation Sans" pitchFamily="18"/>
                <a:ea typeface="Noto Sans CJK JP" pitchFamily="2"/>
                <a:cs typeface="TakaoPGothic" pitchFamily="2"/>
              </a:rPr>
              <a:t>長さ</a:t>
            </a:r>
            <a:r>
              <a:rPr lang="en-US" sz="1200" b="0" i="0" u="none" strike="noStrike" kern="1200" cap="none">
                <a:ln>
                  <a:noFill/>
                </a:ln>
                <a:latin typeface="Liberation Sans" pitchFamily="18"/>
                <a:ea typeface="Noto Sans CJK JP" pitchFamily="2"/>
                <a:cs typeface="TakaoPGothic" pitchFamily="2"/>
              </a:rPr>
              <a:t>(m)</a:t>
            </a:r>
            <a:r>
              <a:rPr lang="ja-JP" sz="1200" b="0" i="0" u="none" strike="noStrike" kern="1200" cap="none">
                <a:ln>
                  <a:noFill/>
                </a:ln>
                <a:latin typeface="Liberation Sans" pitchFamily="18"/>
                <a:ea typeface="Noto Sans CJK JP" pitchFamily="2"/>
                <a:cs typeface="TakaoPGothic" pitchFamily="2"/>
              </a:rPr>
              <a:t>　</a:t>
            </a:r>
          </a:p>
          <a:p>
            <a:pPr marL="0" marR="0" lvl="0" indent="0" rtl="0" hangingPunct="0">
              <a:lnSpc>
                <a:spcPct val="100000"/>
              </a:lnSpc>
              <a:spcBef>
                <a:spcPts val="0"/>
              </a:spcBef>
              <a:spcAft>
                <a:spcPts val="0"/>
              </a:spcAft>
              <a:buNone/>
              <a:tabLst/>
            </a:pPr>
            <a:endParaRPr lang="en-US" sz="1200" b="0" i="0" u="none" strike="noStrike" kern="1200" cap="none">
              <a:ln>
                <a:noFill/>
              </a:ln>
              <a:latin typeface="Liberation Sans" pitchFamily="18"/>
              <a:ea typeface="Noto Sans CJK JP" pitchFamily="2"/>
              <a:cs typeface="TakaoPGothic" pitchFamily="2"/>
            </a:endParaRPr>
          </a:p>
        </p:txBody>
      </p:sp>
      <p:sp>
        <p:nvSpPr>
          <p:cNvPr id="27" name="テキスト ボックス 26">
            <a:extLst>
              <a:ext uri="{FF2B5EF4-FFF2-40B4-BE49-F238E27FC236}">
                <a16:creationId xmlns:a16="http://schemas.microsoft.com/office/drawing/2014/main" id="{9AC6B538-0C10-726F-63CD-C148C1CDD8A3}"/>
              </a:ext>
            </a:extLst>
          </p:cNvPr>
          <p:cNvSpPr txBox="1"/>
          <p:nvPr/>
        </p:nvSpPr>
        <p:spPr>
          <a:xfrm>
            <a:off x="8037360" y="216000"/>
            <a:ext cx="792000" cy="366119"/>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a:ln>
                  <a:noFill/>
                </a:ln>
                <a:latin typeface="Liberation Sans" pitchFamily="18"/>
                <a:ea typeface="Noto Sans CJK JP" pitchFamily="2"/>
                <a:cs typeface="TakaoPGothic" pitchFamily="2"/>
              </a:rPr>
              <a:t>理論値</a:t>
            </a:r>
          </a:p>
        </p:txBody>
      </p:sp>
      <p:graphicFrame>
        <p:nvGraphicFramePr>
          <p:cNvPr id="28" name="表 27">
            <a:extLst>
              <a:ext uri="{FF2B5EF4-FFF2-40B4-BE49-F238E27FC236}">
                <a16:creationId xmlns:a16="http://schemas.microsoft.com/office/drawing/2014/main" id="{4C1313A7-84F1-0EB6-1C4E-4174A84E1F25}"/>
              </a:ext>
            </a:extLst>
          </p:cNvPr>
          <p:cNvGraphicFramePr>
            <a:graphicFrameLocks noGrp="1"/>
          </p:cNvGraphicFramePr>
          <p:nvPr/>
        </p:nvGraphicFramePr>
        <p:xfrm>
          <a:off x="7376760" y="548280"/>
          <a:ext cx="2199599" cy="903480"/>
        </p:xfrm>
        <a:graphic>
          <a:graphicData uri="http://schemas.openxmlformats.org/drawingml/2006/table">
            <a:tbl>
              <a:tblPr firstRow="1" bandRow="1"/>
              <a:tblGrid>
                <a:gridCol w="1098719">
                  <a:extLst>
                    <a:ext uri="{9D8B030D-6E8A-4147-A177-3AD203B41FA5}">
                      <a16:colId xmlns:a16="http://schemas.microsoft.com/office/drawing/2014/main" val="2403416345"/>
                    </a:ext>
                  </a:extLst>
                </a:gridCol>
                <a:gridCol w="1100880">
                  <a:extLst>
                    <a:ext uri="{9D8B030D-6E8A-4147-A177-3AD203B41FA5}">
                      <a16:colId xmlns:a16="http://schemas.microsoft.com/office/drawing/2014/main" val="3708989688"/>
                    </a:ext>
                  </a:extLst>
                </a:gridCol>
              </a:tblGrid>
              <a:tr h="324360">
                <a:tc>
                  <a:txBody>
                    <a:bodyPr/>
                    <a:lstStyle/>
                    <a:p>
                      <a:pPr marL="0" marR="0" lvl="0" indent="0" algn="ctr" rtl="0" hangingPunct="0">
                        <a:lnSpc>
                          <a:spcPct val="100000"/>
                        </a:lnSpc>
                        <a:spcBef>
                          <a:spcPts val="0"/>
                        </a:spcBef>
                        <a:spcAft>
                          <a:spcPts val="0"/>
                        </a:spcAft>
                        <a:buNone/>
                        <a:tabLst/>
                      </a:pPr>
                      <a:r>
                        <a:rPr lang="ja-JP" sz="1300" b="0" i="0" u="none" strike="noStrike" kern="1200" cap="none">
                          <a:ln>
                            <a:noFill/>
                          </a:ln>
                          <a:latin typeface="Liberation Sans" pitchFamily="18"/>
                          <a:ea typeface="Noto Sans CJK JP" pitchFamily="2"/>
                          <a:cs typeface="TakaoPGothic" pitchFamily="2"/>
                        </a:rPr>
                        <a:t>振動モード</a:t>
                      </a:r>
                    </a:p>
                  </a:txBody>
                  <a:tcPr/>
                </a:tc>
                <a:tc>
                  <a:txBody>
                    <a:bodyPr/>
                    <a:lstStyle/>
                    <a:p>
                      <a:pPr marL="0" marR="0" lvl="0" indent="0" algn="ctr" rtl="0" hangingPunct="0">
                        <a:lnSpc>
                          <a:spcPct val="100000"/>
                        </a:lnSpc>
                        <a:spcBef>
                          <a:spcPts val="0"/>
                        </a:spcBef>
                        <a:spcAft>
                          <a:spcPts val="0"/>
                        </a:spcAft>
                        <a:buNone/>
                        <a:tabLst/>
                        <a:defRPr sz="1300"/>
                      </a:pPr>
                      <a:r>
                        <a:rPr lang="ja-JP" sz="1300" b="0" i="0" u="none" strike="noStrike" kern="1200" cap="none">
                          <a:ln>
                            <a:noFill/>
                          </a:ln>
                          <a:latin typeface="Liberation Sans" pitchFamily="18"/>
                          <a:ea typeface="Noto Sans CJK JP" pitchFamily="2"/>
                          <a:cs typeface="TakaoPGothic" pitchFamily="2"/>
                        </a:rPr>
                        <a:t>固有振動数</a:t>
                      </a:r>
                    </a:p>
                  </a:txBody>
                  <a:tcPr/>
                </a:tc>
                <a:extLst>
                  <a:ext uri="{0D108BD9-81ED-4DB2-BD59-A6C34878D82A}">
                    <a16:rowId xmlns:a16="http://schemas.microsoft.com/office/drawing/2014/main" val="2431649929"/>
                  </a:ext>
                </a:extLst>
              </a:tr>
              <a:tr h="286200">
                <a:tc>
                  <a:txBody>
                    <a:bodyPr/>
                    <a:lstStyle/>
                    <a:p>
                      <a:pPr marL="0" marR="0" lvl="0" indent="0" algn="ctr" rtl="0" hangingPunct="0">
                        <a:lnSpc>
                          <a:spcPct val="100000"/>
                        </a:lnSpc>
                        <a:spcBef>
                          <a:spcPts val="0"/>
                        </a:spcBef>
                        <a:spcAft>
                          <a:spcPts val="0"/>
                        </a:spcAft>
                        <a:buNone/>
                        <a:tabLst/>
                        <a:defRPr sz="1300"/>
                      </a:pPr>
                      <a:r>
                        <a:rPr lang="en-US" sz="1300" b="0" i="0" u="none" strike="noStrike" kern="1200" cap="none">
                          <a:ln>
                            <a:noFill/>
                          </a:ln>
                          <a:latin typeface="Liberation Sans" pitchFamily="18"/>
                          <a:ea typeface="Noto Sans CJK JP" pitchFamily="2"/>
                          <a:cs typeface="TakaoPGothic" pitchFamily="2"/>
                        </a:rPr>
                        <a:t>1</a:t>
                      </a:r>
                      <a:r>
                        <a:rPr lang="ja-JP" sz="1300" b="0" i="0" u="none" strike="noStrike" kern="1200" cap="none">
                          <a:ln>
                            <a:noFill/>
                          </a:ln>
                          <a:latin typeface="Liberation Sans" pitchFamily="18"/>
                          <a:ea typeface="Noto Sans CJK JP" pitchFamily="2"/>
                          <a:cs typeface="TakaoPGothic" pitchFamily="2"/>
                        </a:rPr>
                        <a:t>次モード</a:t>
                      </a:r>
                    </a:p>
                  </a:txBody>
                  <a:tcPr/>
                </a:tc>
                <a:tc>
                  <a:txBody>
                    <a:bodyPr/>
                    <a:lstStyle/>
                    <a:p>
                      <a:pPr marL="0" marR="0" lvl="0" indent="0" algn="ctr" rtl="0" hangingPunct="0">
                        <a:lnSpc>
                          <a:spcPct val="100000"/>
                        </a:lnSpc>
                        <a:spcBef>
                          <a:spcPts val="0"/>
                        </a:spcBef>
                        <a:spcAft>
                          <a:spcPts val="0"/>
                        </a:spcAft>
                        <a:buNone/>
                        <a:tabLst/>
                        <a:defRPr sz="1300"/>
                      </a:pPr>
                      <a:r>
                        <a:rPr lang="en-US" sz="1300" b="0" i="0" u="none" strike="noStrike" kern="1200" cap="none">
                          <a:ln>
                            <a:noFill/>
                          </a:ln>
                          <a:latin typeface="Liberation Sans" pitchFamily="18"/>
                          <a:ea typeface="Noto Sans CJK JP" pitchFamily="2"/>
                          <a:cs typeface="TakaoPGothic" pitchFamily="2"/>
                        </a:rPr>
                        <a:t>2.84Hz</a:t>
                      </a:r>
                    </a:p>
                  </a:txBody>
                  <a:tcPr/>
                </a:tc>
                <a:extLst>
                  <a:ext uri="{0D108BD9-81ED-4DB2-BD59-A6C34878D82A}">
                    <a16:rowId xmlns:a16="http://schemas.microsoft.com/office/drawing/2014/main" val="785808328"/>
                  </a:ext>
                </a:extLst>
              </a:tr>
              <a:tr h="286200">
                <a:tc>
                  <a:txBody>
                    <a:bodyPr/>
                    <a:lstStyle/>
                    <a:p>
                      <a:pPr marL="0" marR="0" lvl="0" indent="0" algn="ctr" rtl="0" hangingPunct="0">
                        <a:lnSpc>
                          <a:spcPct val="100000"/>
                        </a:lnSpc>
                        <a:spcBef>
                          <a:spcPts val="0"/>
                        </a:spcBef>
                        <a:spcAft>
                          <a:spcPts val="0"/>
                        </a:spcAft>
                        <a:buNone/>
                        <a:tabLst/>
                        <a:defRPr sz="1300"/>
                      </a:pPr>
                      <a:r>
                        <a:rPr lang="en-US" sz="1300" b="0" i="0" u="none" strike="noStrike" kern="1200" cap="none">
                          <a:ln>
                            <a:noFill/>
                          </a:ln>
                          <a:latin typeface="Liberation Sans" pitchFamily="18"/>
                          <a:ea typeface="Noto Sans CJK JP" pitchFamily="2"/>
                          <a:cs typeface="TakaoPGothic" pitchFamily="2"/>
                        </a:rPr>
                        <a:t>3</a:t>
                      </a:r>
                      <a:r>
                        <a:rPr lang="ja-JP" sz="1300" b="0" i="0" u="none" strike="noStrike" kern="1200" cap="none">
                          <a:ln>
                            <a:noFill/>
                          </a:ln>
                          <a:latin typeface="Liberation Sans" pitchFamily="18"/>
                          <a:ea typeface="Noto Sans CJK JP" pitchFamily="2"/>
                          <a:cs typeface="TakaoPGothic" pitchFamily="2"/>
                        </a:rPr>
                        <a:t>次モード</a:t>
                      </a:r>
                    </a:p>
                  </a:txBody>
                  <a:tcPr/>
                </a:tc>
                <a:tc>
                  <a:txBody>
                    <a:bodyPr/>
                    <a:lstStyle/>
                    <a:p>
                      <a:pPr marL="0" marR="0" lvl="0" indent="0" algn="ctr" rtl="0" hangingPunct="0">
                        <a:lnSpc>
                          <a:spcPct val="100000"/>
                        </a:lnSpc>
                        <a:spcBef>
                          <a:spcPts val="0"/>
                        </a:spcBef>
                        <a:spcAft>
                          <a:spcPts val="0"/>
                        </a:spcAft>
                        <a:buNone/>
                        <a:tabLst/>
                        <a:defRPr sz="1300"/>
                      </a:pPr>
                      <a:r>
                        <a:rPr lang="en-US" sz="1300" b="0" i="0" u="none" strike="noStrike" kern="1200" cap="none">
                          <a:ln>
                            <a:noFill/>
                          </a:ln>
                          <a:latin typeface="Liberation Sans" pitchFamily="18"/>
                          <a:ea typeface="Noto Sans CJK JP" pitchFamily="2"/>
                          <a:cs typeface="TakaoPGothic" pitchFamily="2"/>
                        </a:rPr>
                        <a:t>8.51Hz</a:t>
                      </a:r>
                    </a:p>
                  </a:txBody>
                  <a:tcPr/>
                </a:tc>
                <a:extLst>
                  <a:ext uri="{0D108BD9-81ED-4DB2-BD59-A6C34878D82A}">
                    <a16:rowId xmlns:a16="http://schemas.microsoft.com/office/drawing/2014/main" val="3706253566"/>
                  </a:ext>
                </a:extLst>
              </a:tr>
            </a:tbl>
          </a:graphicData>
        </a:graphic>
      </p:graphicFrame>
      <p:sp>
        <p:nvSpPr>
          <p:cNvPr id="36" name="直線コネクタ 35">
            <a:extLst>
              <a:ext uri="{FF2B5EF4-FFF2-40B4-BE49-F238E27FC236}">
                <a16:creationId xmlns:a16="http://schemas.microsoft.com/office/drawing/2014/main" id="{6DA32AAC-B222-DA2B-2FA3-5F3E99D13968}"/>
              </a:ext>
            </a:extLst>
          </p:cNvPr>
          <p:cNvSpPr/>
          <p:nvPr/>
        </p:nvSpPr>
        <p:spPr>
          <a:xfrm>
            <a:off x="4935214" y="2945127"/>
            <a:ext cx="0" cy="1080720"/>
          </a:xfrm>
          <a:prstGeom prst="line">
            <a:avLst/>
          </a:prstGeom>
          <a:noFill/>
          <a:ln w="19080">
            <a:solidFill>
              <a:srgbClr val="3465A4"/>
            </a:solidFill>
            <a:prstDash val="solid"/>
          </a:ln>
        </p:spPr>
        <p:txBody>
          <a:bodyPr vert="horz" wrap="none" lIns="99360" tIns="54360" rIns="99360" bIns="5436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37" name="直線コネクタ 36">
            <a:extLst>
              <a:ext uri="{FF2B5EF4-FFF2-40B4-BE49-F238E27FC236}">
                <a16:creationId xmlns:a16="http://schemas.microsoft.com/office/drawing/2014/main" id="{512FB841-2F19-C6DE-0FCF-949E5603A6EC}"/>
              </a:ext>
            </a:extLst>
          </p:cNvPr>
          <p:cNvSpPr/>
          <p:nvPr/>
        </p:nvSpPr>
        <p:spPr>
          <a:xfrm>
            <a:off x="4447053" y="4025847"/>
            <a:ext cx="488161" cy="0"/>
          </a:xfrm>
          <a:prstGeom prst="line">
            <a:avLst/>
          </a:prstGeom>
          <a:noFill/>
          <a:ln w="19080">
            <a:solidFill>
              <a:srgbClr val="3465A4"/>
            </a:solidFill>
            <a:prstDash val="solid"/>
          </a:ln>
        </p:spPr>
        <p:txBody>
          <a:bodyPr vert="horz" wrap="none" lIns="99360" tIns="54360" rIns="99360" bIns="5436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pic>
        <p:nvPicPr>
          <p:cNvPr id="38" name="図 37">
            <a:extLst>
              <a:ext uri="{FF2B5EF4-FFF2-40B4-BE49-F238E27FC236}">
                <a16:creationId xmlns:a16="http://schemas.microsoft.com/office/drawing/2014/main" id="{8A362FAD-1200-3F8F-44F8-6DEE0FA72F04}"/>
              </a:ext>
            </a:extLst>
          </p:cNvPr>
          <p:cNvPicPr>
            <a:picLocks noChangeAspect="1"/>
          </p:cNvPicPr>
          <p:nvPr/>
        </p:nvPicPr>
        <p:blipFill>
          <a:blip r:embed="rId5">
            <a:lum/>
            <a:alphaModFix/>
          </a:blip>
          <a:srcRect/>
          <a:stretch>
            <a:fillRect/>
          </a:stretch>
        </p:blipFill>
        <p:spPr>
          <a:xfrm>
            <a:off x="5179320" y="1944000"/>
            <a:ext cx="3100680" cy="1980000"/>
          </a:xfrm>
          <a:prstGeom prst="rect">
            <a:avLst/>
          </a:prstGeom>
          <a:noFill/>
          <a:ln>
            <a:noFill/>
          </a:ln>
        </p:spPr>
      </p:pic>
      <p:sp>
        <p:nvSpPr>
          <p:cNvPr id="39" name="直線コネクタ 38">
            <a:extLst>
              <a:ext uri="{FF2B5EF4-FFF2-40B4-BE49-F238E27FC236}">
                <a16:creationId xmlns:a16="http://schemas.microsoft.com/office/drawing/2014/main" id="{8F89EC1F-CE41-EB96-8051-2956D4A58741}"/>
              </a:ext>
            </a:extLst>
          </p:cNvPr>
          <p:cNvSpPr/>
          <p:nvPr/>
        </p:nvSpPr>
        <p:spPr>
          <a:xfrm flipH="1" flipV="1">
            <a:off x="5832000" y="2707920"/>
            <a:ext cx="183600" cy="317880"/>
          </a:xfrm>
          <a:prstGeom prst="line">
            <a:avLst/>
          </a:prstGeom>
          <a:noFill/>
          <a:ln w="0">
            <a:solidFill>
              <a:srgbClr val="3465A4"/>
            </a:solidFill>
            <a:prstDash val="solid"/>
            <a:tailEnd type="arrow"/>
          </a:ln>
        </p:spPr>
        <p:txBody>
          <a:bodyPr vert="horz" wrap="none" lIns="90000" tIns="45000" rIns="90000" bIns="4500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40" name="直線コネクタ 39">
            <a:extLst>
              <a:ext uri="{FF2B5EF4-FFF2-40B4-BE49-F238E27FC236}">
                <a16:creationId xmlns:a16="http://schemas.microsoft.com/office/drawing/2014/main" id="{1EA1F180-DA5B-1569-1ACD-8D853CE7A9B8}"/>
              </a:ext>
            </a:extLst>
          </p:cNvPr>
          <p:cNvSpPr/>
          <p:nvPr/>
        </p:nvSpPr>
        <p:spPr>
          <a:xfrm flipH="1" flipV="1">
            <a:off x="6912000" y="2707920"/>
            <a:ext cx="216000" cy="360000"/>
          </a:xfrm>
          <a:prstGeom prst="line">
            <a:avLst/>
          </a:prstGeom>
          <a:noFill/>
          <a:ln w="0">
            <a:solidFill>
              <a:srgbClr val="00A933"/>
            </a:solidFill>
            <a:prstDash val="solid"/>
            <a:tailEnd type="arrow"/>
          </a:ln>
        </p:spPr>
        <p:txBody>
          <a:bodyPr vert="horz" wrap="none" lIns="90000" tIns="45000" rIns="90000" bIns="4500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41" name="テキスト ボックス 40">
            <a:extLst>
              <a:ext uri="{FF2B5EF4-FFF2-40B4-BE49-F238E27FC236}">
                <a16:creationId xmlns:a16="http://schemas.microsoft.com/office/drawing/2014/main" id="{4287EA6B-E2C7-A8EF-A742-7C9FDAD58F51}"/>
              </a:ext>
            </a:extLst>
          </p:cNvPr>
          <p:cNvSpPr txBox="1"/>
          <p:nvPr/>
        </p:nvSpPr>
        <p:spPr>
          <a:xfrm>
            <a:off x="5842079" y="2934720"/>
            <a:ext cx="561600" cy="366119"/>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a:ln>
                  <a:noFill/>
                </a:ln>
                <a:latin typeface="Liberation Sans" pitchFamily="18"/>
                <a:ea typeface="Noto Sans CJK JP" pitchFamily="2"/>
                <a:cs typeface="TakaoPGothic" pitchFamily="2"/>
              </a:rPr>
              <a:t>張力</a:t>
            </a:r>
          </a:p>
        </p:txBody>
      </p:sp>
      <p:sp>
        <p:nvSpPr>
          <p:cNvPr id="42" name="テキスト ボックス 41">
            <a:extLst>
              <a:ext uri="{FF2B5EF4-FFF2-40B4-BE49-F238E27FC236}">
                <a16:creationId xmlns:a16="http://schemas.microsoft.com/office/drawing/2014/main" id="{3AF8D774-AF4B-0877-1FE8-50B1F94B8C6C}"/>
              </a:ext>
            </a:extLst>
          </p:cNvPr>
          <p:cNvSpPr txBox="1"/>
          <p:nvPr/>
        </p:nvSpPr>
        <p:spPr>
          <a:xfrm>
            <a:off x="7002719" y="2917800"/>
            <a:ext cx="1133280" cy="438119"/>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a:ln>
                  <a:noFill/>
                </a:ln>
                <a:latin typeface="Liberation Sans" pitchFamily="18"/>
                <a:ea typeface="Noto Sans CJK JP" pitchFamily="2"/>
                <a:cs typeface="TakaoPGothic" pitchFamily="2"/>
              </a:rPr>
              <a:t>インパクト</a:t>
            </a:r>
          </a:p>
        </p:txBody>
      </p:sp>
      <p:sp>
        <p:nvSpPr>
          <p:cNvPr id="43" name="テキスト ボックス 42">
            <a:extLst>
              <a:ext uri="{FF2B5EF4-FFF2-40B4-BE49-F238E27FC236}">
                <a16:creationId xmlns:a16="http://schemas.microsoft.com/office/drawing/2014/main" id="{270ED10B-B57D-890F-A09E-F228DDE06FE7}"/>
              </a:ext>
            </a:extLst>
          </p:cNvPr>
          <p:cNvSpPr txBox="1"/>
          <p:nvPr/>
        </p:nvSpPr>
        <p:spPr>
          <a:xfrm>
            <a:off x="4916879" y="4095097"/>
            <a:ext cx="2105361" cy="340947"/>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altLang="en-US" sz="1500" b="0" i="0" u="none" strike="noStrike" kern="1200" cap="none" dirty="0">
                <a:ln>
                  <a:noFill/>
                </a:ln>
                <a:latin typeface="Liberation Sans" pitchFamily="18"/>
                <a:ea typeface="Noto Sans CJK JP" pitchFamily="2"/>
                <a:cs typeface="TakaoPGothic" pitchFamily="2"/>
              </a:rPr>
              <a:t>固有</a:t>
            </a:r>
            <a:r>
              <a:rPr lang="ja-JP" sz="1500" b="0" i="0" u="none" strike="noStrike" kern="1200" cap="none" dirty="0">
                <a:ln>
                  <a:noFill/>
                </a:ln>
                <a:latin typeface="Liberation Sans" pitchFamily="18"/>
                <a:ea typeface="Noto Sans CJK JP" pitchFamily="2"/>
                <a:cs typeface="TakaoPGothic" pitchFamily="2"/>
              </a:rPr>
              <a:t>振動数の測定方法</a:t>
            </a:r>
          </a:p>
        </p:txBody>
      </p:sp>
      <p:sp>
        <p:nvSpPr>
          <p:cNvPr id="44" name="テキスト ボックス 43">
            <a:extLst>
              <a:ext uri="{FF2B5EF4-FFF2-40B4-BE49-F238E27FC236}">
                <a16:creationId xmlns:a16="http://schemas.microsoft.com/office/drawing/2014/main" id="{64FCA7D9-2593-FC52-1C8E-EFB16032E214}"/>
              </a:ext>
            </a:extLst>
          </p:cNvPr>
          <p:cNvSpPr txBox="1"/>
          <p:nvPr/>
        </p:nvSpPr>
        <p:spPr>
          <a:xfrm>
            <a:off x="5089679" y="4446360"/>
            <a:ext cx="1592400" cy="274262"/>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100" b="0" i="0" u="none" strike="noStrike" kern="1200" cap="none" dirty="0">
                <a:ln>
                  <a:noFill/>
                </a:ln>
                <a:latin typeface="Noto Sans CJK JP"/>
                <a:ea typeface="Noto Sans CJK JP" pitchFamily="2"/>
                <a:cs typeface="TakaoPGothic" pitchFamily="2"/>
              </a:rPr>
              <a:t>各測定点の速度を検出</a:t>
            </a:r>
          </a:p>
        </p:txBody>
      </p:sp>
      <p:sp>
        <p:nvSpPr>
          <p:cNvPr id="45" name="直線コネクタ 44">
            <a:extLst>
              <a:ext uri="{FF2B5EF4-FFF2-40B4-BE49-F238E27FC236}">
                <a16:creationId xmlns:a16="http://schemas.microsoft.com/office/drawing/2014/main" id="{01240983-D106-BC01-F920-F2DFDF6F7B08}"/>
              </a:ext>
            </a:extLst>
          </p:cNvPr>
          <p:cNvSpPr/>
          <p:nvPr/>
        </p:nvSpPr>
        <p:spPr>
          <a:xfrm>
            <a:off x="5886562" y="4650693"/>
            <a:ext cx="0" cy="264600"/>
          </a:xfrm>
          <a:prstGeom prst="line">
            <a:avLst/>
          </a:prstGeom>
          <a:noFill/>
          <a:ln w="12600">
            <a:solidFill>
              <a:srgbClr val="3465A4"/>
            </a:solidFill>
            <a:prstDash val="solid"/>
            <a:tailEnd type="arrow"/>
          </a:ln>
        </p:spPr>
        <p:txBody>
          <a:bodyPr vert="horz" wrap="none" lIns="96120" tIns="51120" rIns="96120" bIns="5112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46" name="テキスト ボックス 45">
            <a:extLst>
              <a:ext uri="{FF2B5EF4-FFF2-40B4-BE49-F238E27FC236}">
                <a16:creationId xmlns:a16="http://schemas.microsoft.com/office/drawing/2014/main" id="{F471DDD9-C4A8-ABBC-4905-100A5B5E0672}"/>
              </a:ext>
            </a:extLst>
          </p:cNvPr>
          <p:cNvSpPr txBox="1"/>
          <p:nvPr/>
        </p:nvSpPr>
        <p:spPr>
          <a:xfrm>
            <a:off x="5240160" y="4840560"/>
            <a:ext cx="1418039" cy="31140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US" sz="1100" b="0" i="0" u="none" strike="noStrike" kern="1200" cap="none">
                <a:ln>
                  <a:noFill/>
                </a:ln>
                <a:latin typeface="Liberation Sans" pitchFamily="18"/>
                <a:ea typeface="Noto Sans CJK JP" pitchFamily="2"/>
                <a:cs typeface="TakaoPGothic" pitchFamily="2"/>
              </a:rPr>
              <a:t>FFT</a:t>
            </a:r>
            <a:r>
              <a:rPr lang="ja-JP" sz="1100" b="0" i="0" u="none" strike="noStrike" kern="1200" cap="none">
                <a:ln>
                  <a:noFill/>
                </a:ln>
                <a:latin typeface="Liberation Sans" pitchFamily="18"/>
                <a:ea typeface="Noto Sans CJK JP" pitchFamily="2"/>
                <a:cs typeface="TakaoPGothic" pitchFamily="2"/>
              </a:rPr>
              <a:t>処理をおこなう</a:t>
            </a:r>
          </a:p>
        </p:txBody>
      </p:sp>
      <p:sp>
        <p:nvSpPr>
          <p:cNvPr id="48" name="テキスト ボックス 47">
            <a:extLst>
              <a:ext uri="{FF2B5EF4-FFF2-40B4-BE49-F238E27FC236}">
                <a16:creationId xmlns:a16="http://schemas.microsoft.com/office/drawing/2014/main" id="{D0AC807E-FC59-4857-55CA-398B2575BCB9}"/>
              </a:ext>
            </a:extLst>
          </p:cNvPr>
          <p:cNvSpPr txBox="1"/>
          <p:nvPr/>
        </p:nvSpPr>
        <p:spPr>
          <a:xfrm>
            <a:off x="5113080" y="5310360"/>
            <a:ext cx="1582919" cy="31140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100" b="0" i="0" u="none" strike="noStrike" kern="1200" cap="none">
                <a:ln>
                  <a:noFill/>
                </a:ln>
                <a:latin typeface="Liberation Sans" pitchFamily="18"/>
                <a:ea typeface="Noto Sans CJK JP" pitchFamily="2"/>
                <a:cs typeface="TakaoPGothic" pitchFamily="2"/>
              </a:rPr>
              <a:t>卓越した振動数を得る</a:t>
            </a:r>
          </a:p>
        </p:txBody>
      </p:sp>
      <p:sp>
        <p:nvSpPr>
          <p:cNvPr id="49" name="テキスト ボックス 48">
            <a:extLst>
              <a:ext uri="{FF2B5EF4-FFF2-40B4-BE49-F238E27FC236}">
                <a16:creationId xmlns:a16="http://schemas.microsoft.com/office/drawing/2014/main" id="{175AE7C7-777E-F9F4-AA5E-6D0E33B5C5DD}"/>
              </a:ext>
            </a:extLst>
          </p:cNvPr>
          <p:cNvSpPr txBox="1"/>
          <p:nvPr/>
        </p:nvSpPr>
        <p:spPr>
          <a:xfrm>
            <a:off x="7058520" y="3960360"/>
            <a:ext cx="2855520" cy="366119"/>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400" b="0" i="0" u="none" strike="noStrike" kern="1200" cap="none" dirty="0">
                <a:ln>
                  <a:noFill/>
                </a:ln>
                <a:latin typeface="Liberation Sans" pitchFamily="18"/>
                <a:ea typeface="Noto Sans CJK JP" pitchFamily="2"/>
                <a:cs typeface="TakaoPGothic" pitchFamily="2"/>
              </a:rPr>
              <a:t>各振動モードの固有振動数の確認</a:t>
            </a:r>
          </a:p>
        </p:txBody>
      </p:sp>
      <p:sp>
        <p:nvSpPr>
          <p:cNvPr id="50" name="テキスト ボックス 49">
            <a:extLst>
              <a:ext uri="{FF2B5EF4-FFF2-40B4-BE49-F238E27FC236}">
                <a16:creationId xmlns:a16="http://schemas.microsoft.com/office/drawing/2014/main" id="{F304DCC6-6790-0F09-7706-AB72BD6F8C98}"/>
              </a:ext>
            </a:extLst>
          </p:cNvPr>
          <p:cNvSpPr txBox="1"/>
          <p:nvPr/>
        </p:nvSpPr>
        <p:spPr>
          <a:xfrm>
            <a:off x="7346520" y="4254480"/>
            <a:ext cx="2347920" cy="53244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100" b="0" i="0" u="none" strike="noStrike" kern="1200" cap="none" dirty="0">
                <a:ln>
                  <a:noFill/>
                </a:ln>
                <a:latin typeface="Liberation Sans" pitchFamily="18"/>
                <a:ea typeface="Noto Sans CJK JP" pitchFamily="2"/>
                <a:cs typeface="TakaoPGothic" pitchFamily="2"/>
              </a:rPr>
              <a:t>モデルの両端から</a:t>
            </a:r>
            <a:r>
              <a:rPr lang="en-US" sz="1100" b="0" i="0" u="none" strike="noStrike" kern="1200" cap="none" dirty="0">
                <a:ln>
                  <a:noFill/>
                </a:ln>
                <a:latin typeface="Liberation Sans" pitchFamily="18"/>
                <a:ea typeface="Noto Sans CJK JP" pitchFamily="2"/>
                <a:cs typeface="TakaoPGothic" pitchFamily="2"/>
              </a:rPr>
              <a:t>5mm</a:t>
            </a:r>
            <a:r>
              <a:rPr lang="ja-JP" sz="1100" b="0" i="0" u="none" strike="noStrike" kern="1200" cap="none" dirty="0">
                <a:ln>
                  <a:noFill/>
                </a:ln>
                <a:latin typeface="Liberation Sans" pitchFamily="18"/>
                <a:ea typeface="Noto Sans CJK JP" pitchFamily="2"/>
                <a:cs typeface="TakaoPGothic" pitchFamily="2"/>
              </a:rPr>
              <a:t>の位置に</a:t>
            </a:r>
          </a:p>
          <a:p>
            <a:pPr marL="0" marR="0" lvl="0" indent="0" rtl="0" hangingPunct="0">
              <a:lnSpc>
                <a:spcPct val="100000"/>
              </a:lnSpc>
              <a:spcBef>
                <a:spcPts val="0"/>
              </a:spcBef>
              <a:spcAft>
                <a:spcPts val="0"/>
              </a:spcAft>
              <a:buNone/>
              <a:tabLst/>
            </a:pPr>
            <a:r>
              <a:rPr lang="ja-JP" sz="1100" b="0" i="0" u="none" strike="noStrike" kern="1200" cap="none" dirty="0">
                <a:ln>
                  <a:noFill/>
                </a:ln>
                <a:latin typeface="Liberation Sans" pitchFamily="18"/>
                <a:ea typeface="Noto Sans CJK JP" pitchFamily="2"/>
                <a:cs typeface="TakaoPGothic" pitchFamily="2"/>
              </a:rPr>
              <a:t>卓越振動数の正弦波を与える</a:t>
            </a:r>
          </a:p>
        </p:txBody>
      </p:sp>
      <p:sp>
        <p:nvSpPr>
          <p:cNvPr id="51" name="直線コネクタ 50">
            <a:extLst>
              <a:ext uri="{FF2B5EF4-FFF2-40B4-BE49-F238E27FC236}">
                <a16:creationId xmlns:a16="http://schemas.microsoft.com/office/drawing/2014/main" id="{CF91F1EE-6A17-4D1F-8E0B-A912BCC0391B}"/>
              </a:ext>
            </a:extLst>
          </p:cNvPr>
          <p:cNvSpPr/>
          <p:nvPr/>
        </p:nvSpPr>
        <p:spPr>
          <a:xfrm>
            <a:off x="8424000" y="4701600"/>
            <a:ext cx="0" cy="264600"/>
          </a:xfrm>
          <a:prstGeom prst="line">
            <a:avLst/>
          </a:prstGeom>
          <a:noFill/>
          <a:ln w="12600">
            <a:solidFill>
              <a:srgbClr val="3465A4"/>
            </a:solidFill>
            <a:prstDash val="solid"/>
            <a:tailEnd type="arrow"/>
          </a:ln>
        </p:spPr>
        <p:txBody>
          <a:bodyPr vert="horz" wrap="none" lIns="96120" tIns="51120" rIns="96120" bIns="5112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52" name="テキスト ボックス 51">
            <a:extLst>
              <a:ext uri="{FF2B5EF4-FFF2-40B4-BE49-F238E27FC236}">
                <a16:creationId xmlns:a16="http://schemas.microsoft.com/office/drawing/2014/main" id="{A2A3A816-5DD5-E40F-78F1-490D5E8F039D}"/>
              </a:ext>
            </a:extLst>
          </p:cNvPr>
          <p:cNvSpPr txBox="1"/>
          <p:nvPr/>
        </p:nvSpPr>
        <p:spPr>
          <a:xfrm>
            <a:off x="6785280" y="4904640"/>
            <a:ext cx="3533400" cy="31140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100" b="0" i="0" u="none" strike="noStrike" kern="1200" cap="none">
                <a:ln>
                  <a:noFill/>
                </a:ln>
                <a:latin typeface="Liberation Sans" pitchFamily="18"/>
                <a:ea typeface="Noto Sans CJK JP" pitchFamily="2"/>
                <a:cs typeface="TakaoPGothic" pitchFamily="2"/>
              </a:rPr>
              <a:t>モデルがどの振動モードで振動するかを確認する</a:t>
            </a:r>
          </a:p>
        </p:txBody>
      </p:sp>
      <p:sp>
        <p:nvSpPr>
          <p:cNvPr id="53" name="直線コネクタ 52">
            <a:extLst>
              <a:ext uri="{FF2B5EF4-FFF2-40B4-BE49-F238E27FC236}">
                <a16:creationId xmlns:a16="http://schemas.microsoft.com/office/drawing/2014/main" id="{CC1CFE94-D7FE-A6AA-FC42-ED29C479AC03}"/>
              </a:ext>
            </a:extLst>
          </p:cNvPr>
          <p:cNvSpPr/>
          <p:nvPr/>
        </p:nvSpPr>
        <p:spPr>
          <a:xfrm>
            <a:off x="8424000" y="5142240"/>
            <a:ext cx="0" cy="264600"/>
          </a:xfrm>
          <a:prstGeom prst="line">
            <a:avLst/>
          </a:prstGeom>
          <a:noFill/>
          <a:ln w="12600">
            <a:solidFill>
              <a:srgbClr val="3465A4"/>
            </a:solidFill>
            <a:prstDash val="solid"/>
            <a:tailEnd type="arrow"/>
          </a:ln>
        </p:spPr>
        <p:txBody>
          <a:bodyPr vert="horz" wrap="none" lIns="96120" tIns="51120" rIns="96120" bIns="5112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54" name="テキスト ボックス 53">
            <a:extLst>
              <a:ext uri="{FF2B5EF4-FFF2-40B4-BE49-F238E27FC236}">
                <a16:creationId xmlns:a16="http://schemas.microsoft.com/office/drawing/2014/main" id="{C6F6B0DF-1C5B-10ED-5A3B-25EA6204E1FA}"/>
              </a:ext>
            </a:extLst>
          </p:cNvPr>
          <p:cNvSpPr txBox="1"/>
          <p:nvPr/>
        </p:nvSpPr>
        <p:spPr>
          <a:xfrm>
            <a:off x="7130520" y="5358600"/>
            <a:ext cx="2619000" cy="31140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100" b="0" i="0" u="none" strike="noStrike" kern="1200" cap="none">
                <a:ln>
                  <a:noFill/>
                </a:ln>
                <a:latin typeface="Liberation Sans" pitchFamily="18"/>
                <a:ea typeface="Noto Sans CJK JP" pitchFamily="2"/>
                <a:cs typeface="TakaoPGothic" pitchFamily="2"/>
              </a:rPr>
              <a:t>各振動モードでの固有振動数が判明</a:t>
            </a:r>
          </a:p>
        </p:txBody>
      </p:sp>
      <p:sp>
        <p:nvSpPr>
          <p:cNvPr id="55" name="フリーフォーム: 図形 54">
            <a:extLst>
              <a:ext uri="{FF2B5EF4-FFF2-40B4-BE49-F238E27FC236}">
                <a16:creationId xmlns:a16="http://schemas.microsoft.com/office/drawing/2014/main" id="{E6401CEE-FD8E-76C0-EC33-83973C0D4525}"/>
              </a:ext>
            </a:extLst>
          </p:cNvPr>
          <p:cNvSpPr/>
          <p:nvPr/>
        </p:nvSpPr>
        <p:spPr>
          <a:xfrm>
            <a:off x="5976000" y="1872000"/>
            <a:ext cx="864000" cy="4320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9080">
            <a:solidFill>
              <a:srgbClr val="FF0000"/>
            </a:solidFill>
            <a:prstDash val="solid"/>
          </a:ln>
        </p:spPr>
        <p:txBody>
          <a:bodyPr vert="horz" wrap="none" lIns="99360" tIns="54360" rIns="99360" bIns="54360" anchor="ctr" anchorCtr="0" compatLnSpc="0">
            <a:noAutofit/>
          </a:bodyPr>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56" name="直線コネクタ 55">
            <a:extLst>
              <a:ext uri="{FF2B5EF4-FFF2-40B4-BE49-F238E27FC236}">
                <a16:creationId xmlns:a16="http://schemas.microsoft.com/office/drawing/2014/main" id="{C426E8D2-D924-E99C-CA71-1EAE7F726671}"/>
              </a:ext>
            </a:extLst>
          </p:cNvPr>
          <p:cNvSpPr/>
          <p:nvPr/>
        </p:nvSpPr>
        <p:spPr>
          <a:xfrm flipH="1" flipV="1">
            <a:off x="6840000" y="2088000"/>
            <a:ext cx="1584000" cy="146880"/>
          </a:xfrm>
          <a:prstGeom prst="line">
            <a:avLst/>
          </a:prstGeom>
          <a:noFill/>
          <a:ln w="12600">
            <a:solidFill>
              <a:srgbClr val="FF0000"/>
            </a:solidFill>
            <a:prstDash val="solid"/>
            <a:tailEnd type="arrow"/>
          </a:ln>
        </p:spPr>
        <p:txBody>
          <a:bodyPr vert="horz" wrap="none" lIns="96120" tIns="51120" rIns="96120" bIns="5112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57" name="テキスト ボックス 56">
            <a:extLst>
              <a:ext uri="{FF2B5EF4-FFF2-40B4-BE49-F238E27FC236}">
                <a16:creationId xmlns:a16="http://schemas.microsoft.com/office/drawing/2014/main" id="{8ED5FEE9-4216-71AF-4DFE-85BA3171075D}"/>
              </a:ext>
            </a:extLst>
          </p:cNvPr>
          <p:cNvSpPr txBox="1"/>
          <p:nvPr/>
        </p:nvSpPr>
        <p:spPr>
          <a:xfrm>
            <a:off x="8370248" y="1898283"/>
            <a:ext cx="1412864" cy="691236"/>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張力載荷</a:t>
            </a:r>
            <a:r>
              <a:rPr lang="ja-JP" altLang="en-US" sz="1200" dirty="0">
                <a:latin typeface="Liberation Sans" pitchFamily="18"/>
                <a:ea typeface="Noto Sans CJK JP" pitchFamily="2"/>
                <a:cs typeface="TakaoPGothic" pitchFamily="2"/>
              </a:rPr>
              <a:t>による</a:t>
            </a:r>
            <a:endParaRPr lang="ja-JP" sz="1200" b="0" i="0" u="none" strike="noStrike" kern="1200" cap="none" dirty="0">
              <a:ln>
                <a:noFill/>
              </a:ln>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ケーブルの振動を</a:t>
            </a:r>
            <a:endParaRPr lang="en-US" altLang="ja-JP" sz="1200" b="0" i="0" u="none" strike="noStrike" kern="1200" cap="none" dirty="0">
              <a:ln>
                <a:noFill/>
              </a:ln>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除去する時間</a:t>
            </a:r>
          </a:p>
        </p:txBody>
      </p:sp>
      <p:sp>
        <p:nvSpPr>
          <p:cNvPr id="58" name="テキスト ボックス 57">
            <a:extLst>
              <a:ext uri="{FF2B5EF4-FFF2-40B4-BE49-F238E27FC236}">
                <a16:creationId xmlns:a16="http://schemas.microsoft.com/office/drawing/2014/main" id="{CD6336C4-2289-0CAE-17F3-7247645E4A8E}"/>
              </a:ext>
            </a:extLst>
          </p:cNvPr>
          <p:cNvSpPr txBox="1"/>
          <p:nvPr/>
        </p:nvSpPr>
        <p:spPr>
          <a:xfrm>
            <a:off x="8546912" y="2763694"/>
            <a:ext cx="1258976" cy="891354"/>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インパクト後、</a:t>
            </a:r>
            <a:endParaRPr lang="en-US" altLang="ja-JP" sz="1200" b="0" i="0" u="none" strike="noStrike" kern="1200" cap="none" dirty="0">
              <a:ln>
                <a:noFill/>
              </a:ln>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測定点の</a:t>
            </a:r>
          </a:p>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速度と加速度を</a:t>
            </a:r>
            <a:endParaRPr lang="en-US" altLang="ja-JP" sz="1200" b="0" i="0" u="none" strike="noStrike" kern="1200" cap="none" dirty="0">
              <a:ln>
                <a:noFill/>
              </a:ln>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計測する</a:t>
            </a:r>
          </a:p>
        </p:txBody>
      </p:sp>
      <p:sp>
        <p:nvSpPr>
          <p:cNvPr id="60" name="直線コネクタ 59">
            <a:extLst>
              <a:ext uri="{FF2B5EF4-FFF2-40B4-BE49-F238E27FC236}">
                <a16:creationId xmlns:a16="http://schemas.microsoft.com/office/drawing/2014/main" id="{1970DC1C-715D-090C-92AB-A4465BC334FD}"/>
              </a:ext>
            </a:extLst>
          </p:cNvPr>
          <p:cNvSpPr/>
          <p:nvPr/>
        </p:nvSpPr>
        <p:spPr>
          <a:xfrm>
            <a:off x="7814880" y="2478694"/>
            <a:ext cx="757799" cy="445821"/>
          </a:xfrm>
          <a:prstGeom prst="line">
            <a:avLst/>
          </a:prstGeom>
          <a:noFill/>
          <a:ln w="19080">
            <a:solidFill>
              <a:srgbClr val="FF0000"/>
            </a:solidFill>
            <a:prstDash val="solid"/>
          </a:ln>
        </p:spPr>
        <p:txBody>
          <a:bodyPr vert="horz" wrap="none" lIns="99360" tIns="54360" rIns="99360" bIns="5436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cxnSp>
        <p:nvCxnSpPr>
          <p:cNvPr id="62" name="直線矢印コネクタ 61">
            <a:extLst>
              <a:ext uri="{FF2B5EF4-FFF2-40B4-BE49-F238E27FC236}">
                <a16:creationId xmlns:a16="http://schemas.microsoft.com/office/drawing/2014/main" id="{87C6D173-FDFA-3D18-6B19-86FA2AF57602}"/>
              </a:ext>
            </a:extLst>
          </p:cNvPr>
          <p:cNvCxnSpPr/>
          <p:nvPr/>
        </p:nvCxnSpPr>
        <p:spPr>
          <a:xfrm>
            <a:off x="6912000" y="2442333"/>
            <a:ext cx="1299902" cy="0"/>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61" name="図 60" descr="川の上の橋を渡る電車&#10;&#10;中程度の精度で自動的に生成された説明">
            <a:extLst>
              <a:ext uri="{FF2B5EF4-FFF2-40B4-BE49-F238E27FC236}">
                <a16:creationId xmlns:a16="http://schemas.microsoft.com/office/drawing/2014/main" id="{A1F54F28-41DD-5DE5-E786-3BEB3CB46A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1618" y="527451"/>
            <a:ext cx="3356702" cy="2143952"/>
          </a:xfrm>
          <a:prstGeom prst="rect">
            <a:avLst/>
          </a:prstGeom>
        </p:spPr>
      </p:pic>
      <p:cxnSp>
        <p:nvCxnSpPr>
          <p:cNvPr id="64" name="直線矢印コネクタ 63">
            <a:extLst>
              <a:ext uri="{FF2B5EF4-FFF2-40B4-BE49-F238E27FC236}">
                <a16:creationId xmlns:a16="http://schemas.microsoft.com/office/drawing/2014/main" id="{35B41C3B-4D1F-10DF-4E61-6773F2CCE710}"/>
              </a:ext>
            </a:extLst>
          </p:cNvPr>
          <p:cNvCxnSpPr>
            <a:cxnSpLocks/>
          </p:cNvCxnSpPr>
          <p:nvPr/>
        </p:nvCxnSpPr>
        <p:spPr>
          <a:xfrm flipH="1">
            <a:off x="921655" y="1395772"/>
            <a:ext cx="349303" cy="167214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2" name="図 21" descr="アイコン&#10;&#10;自動的に生成された説明">
            <a:extLst>
              <a:ext uri="{FF2B5EF4-FFF2-40B4-BE49-F238E27FC236}">
                <a16:creationId xmlns:a16="http://schemas.microsoft.com/office/drawing/2014/main" id="{7C7D07D6-4D51-D0F9-9492-AC9A9E4153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419" y="4593995"/>
            <a:ext cx="4149246" cy="852648"/>
          </a:xfrm>
          <a:prstGeom prst="rect">
            <a:avLst/>
          </a:prstGeom>
        </p:spPr>
      </p:pic>
      <p:sp>
        <p:nvSpPr>
          <p:cNvPr id="65" name="テキスト ボックス 64">
            <a:extLst>
              <a:ext uri="{FF2B5EF4-FFF2-40B4-BE49-F238E27FC236}">
                <a16:creationId xmlns:a16="http://schemas.microsoft.com/office/drawing/2014/main" id="{68AE31F8-3BA5-9B7F-6B32-4AF815908517}"/>
              </a:ext>
            </a:extLst>
          </p:cNvPr>
          <p:cNvSpPr txBox="1"/>
          <p:nvPr/>
        </p:nvSpPr>
        <p:spPr>
          <a:xfrm>
            <a:off x="4099320" y="4795517"/>
            <a:ext cx="958080" cy="338554"/>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en-US" altLang="ja-JP" sz="1600" b="0" i="0" u="none" strike="noStrike" kern="1200" cap="none" dirty="0">
                <a:ln>
                  <a:noFill/>
                </a:ln>
                <a:latin typeface="Liberation Sans" pitchFamily="18"/>
                <a:ea typeface="Noto Sans CJK JP" pitchFamily="2"/>
                <a:cs typeface="TakaoPGothic" pitchFamily="2"/>
              </a:rPr>
              <a:t>100MN</a:t>
            </a:r>
            <a:endParaRPr lang="ja-JP" altLang="ja-JP" sz="1600" b="0" i="0" u="none" strike="noStrike" kern="1200" cap="none" dirty="0">
              <a:ln>
                <a:noFill/>
              </a:ln>
              <a:latin typeface="Liberation Sans" pitchFamily="18"/>
              <a:ea typeface="Noto Sans CJK JP" pitchFamily="2"/>
              <a:cs typeface="TakaoPGothic" pitchFamily="2"/>
            </a:endParaRPr>
          </a:p>
        </p:txBody>
      </p:sp>
      <p:sp>
        <p:nvSpPr>
          <p:cNvPr id="68" name="テキスト ボックス 67">
            <a:extLst>
              <a:ext uri="{FF2B5EF4-FFF2-40B4-BE49-F238E27FC236}">
                <a16:creationId xmlns:a16="http://schemas.microsoft.com/office/drawing/2014/main" id="{D6632C0D-13AF-4396-347A-37668B132E39}"/>
              </a:ext>
            </a:extLst>
          </p:cNvPr>
          <p:cNvSpPr txBox="1"/>
          <p:nvPr/>
        </p:nvSpPr>
        <p:spPr>
          <a:xfrm>
            <a:off x="1882035" y="5290773"/>
            <a:ext cx="564014" cy="307777"/>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en-US" altLang="ja-JP" sz="1400" dirty="0">
                <a:latin typeface="Liberation Sans" pitchFamily="18"/>
                <a:ea typeface="Noto Sans CJK JP" pitchFamily="2"/>
                <a:cs typeface="TakaoPGothic" pitchFamily="2"/>
              </a:rPr>
              <a:t>71m</a:t>
            </a:r>
            <a:endParaRPr lang="ja-JP" altLang="ja-JP" sz="1400" b="0" i="0" u="none" strike="noStrike" kern="1200" cap="none" dirty="0">
              <a:ln>
                <a:noFill/>
              </a:ln>
              <a:latin typeface="Liberation Sans" pitchFamily="18"/>
              <a:ea typeface="Noto Sans CJK JP" pitchFamily="2"/>
              <a:cs typeface="TakaoPGothic" pitchFamily="2"/>
            </a:endParaRPr>
          </a:p>
        </p:txBody>
      </p:sp>
      <p:sp>
        <p:nvSpPr>
          <p:cNvPr id="69" name="直線コネクタ 68">
            <a:extLst>
              <a:ext uri="{FF2B5EF4-FFF2-40B4-BE49-F238E27FC236}">
                <a16:creationId xmlns:a16="http://schemas.microsoft.com/office/drawing/2014/main" id="{6EC91F3A-EB08-0A2F-7BF8-755C02AB9C3A}"/>
              </a:ext>
            </a:extLst>
          </p:cNvPr>
          <p:cNvSpPr/>
          <p:nvPr/>
        </p:nvSpPr>
        <p:spPr>
          <a:xfrm>
            <a:off x="5886562" y="5083740"/>
            <a:ext cx="0" cy="264600"/>
          </a:xfrm>
          <a:prstGeom prst="line">
            <a:avLst/>
          </a:prstGeom>
          <a:noFill/>
          <a:ln w="12600">
            <a:solidFill>
              <a:srgbClr val="3465A4"/>
            </a:solidFill>
            <a:prstDash val="solid"/>
            <a:tailEnd type="arrow"/>
          </a:ln>
        </p:spPr>
        <p:txBody>
          <a:bodyPr vert="horz" wrap="none" lIns="96120" tIns="51120" rIns="96120" bIns="5112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10" name="テキスト ボックス 9">
            <a:extLst>
              <a:ext uri="{FF2B5EF4-FFF2-40B4-BE49-F238E27FC236}">
                <a16:creationId xmlns:a16="http://schemas.microsoft.com/office/drawing/2014/main" id="{BFB96059-1976-8B94-2CCE-0F98F30248D5}"/>
              </a:ext>
            </a:extLst>
          </p:cNvPr>
          <p:cNvSpPr txBox="1"/>
          <p:nvPr/>
        </p:nvSpPr>
        <p:spPr>
          <a:xfrm>
            <a:off x="9790959" y="5317461"/>
            <a:ext cx="301686" cy="369332"/>
          </a:xfrm>
          <a:prstGeom prst="rect">
            <a:avLst/>
          </a:prstGeom>
          <a:noFill/>
        </p:spPr>
        <p:txBody>
          <a:bodyPr wrap="none" rtlCol="0">
            <a:spAutoFit/>
          </a:bodyPr>
          <a:lstStyle/>
          <a:p>
            <a:r>
              <a:rPr lang="en-US" altLang="ja-JP" dirty="0">
                <a:latin typeface="Noto Sans CJK JP"/>
              </a:rPr>
              <a:t>2</a:t>
            </a:r>
            <a:endParaRPr kumimoji="1" lang="ja-JP" altLang="en-US" dirty="0">
              <a:latin typeface="Noto Sans CJK J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3EDEBE7-0C62-1869-EA34-C3DAE502A1B4}"/>
              </a:ext>
            </a:extLst>
          </p:cNvPr>
          <p:cNvSpPr txBox="1"/>
          <p:nvPr/>
        </p:nvSpPr>
        <p:spPr>
          <a:xfrm>
            <a:off x="3806640" y="1152000"/>
            <a:ext cx="1497599" cy="32796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300" b="0" i="0" u="none" strike="noStrike" kern="1200" cap="none">
                <a:ln>
                  <a:noFill/>
                </a:ln>
                <a:latin typeface="Liberation Sans" pitchFamily="18"/>
                <a:ea typeface="Noto Sans CJK JP" pitchFamily="2"/>
                <a:cs typeface="TakaoPGothic" pitchFamily="2"/>
              </a:rPr>
              <a:t>健全モデルの結果</a:t>
            </a:r>
          </a:p>
        </p:txBody>
      </p:sp>
      <p:graphicFrame>
        <p:nvGraphicFramePr>
          <p:cNvPr id="3" name="表 2">
            <a:extLst>
              <a:ext uri="{FF2B5EF4-FFF2-40B4-BE49-F238E27FC236}">
                <a16:creationId xmlns:a16="http://schemas.microsoft.com/office/drawing/2014/main" id="{FE588BB2-F15A-F58C-B228-AD47E4DC3ACF}"/>
              </a:ext>
            </a:extLst>
          </p:cNvPr>
          <p:cNvGraphicFramePr>
            <a:graphicFrameLocks noGrp="1"/>
          </p:cNvGraphicFramePr>
          <p:nvPr/>
        </p:nvGraphicFramePr>
        <p:xfrm>
          <a:off x="2967479" y="1464840"/>
          <a:ext cx="3229198" cy="924840"/>
        </p:xfrm>
        <a:graphic>
          <a:graphicData uri="http://schemas.openxmlformats.org/drawingml/2006/table">
            <a:tbl>
              <a:tblPr firstRow="1" bandRow="1"/>
              <a:tblGrid>
                <a:gridCol w="894600">
                  <a:extLst>
                    <a:ext uri="{9D8B030D-6E8A-4147-A177-3AD203B41FA5}">
                      <a16:colId xmlns:a16="http://schemas.microsoft.com/office/drawing/2014/main" val="344787094"/>
                    </a:ext>
                  </a:extLst>
                </a:gridCol>
                <a:gridCol w="884879">
                  <a:extLst>
                    <a:ext uri="{9D8B030D-6E8A-4147-A177-3AD203B41FA5}">
                      <a16:colId xmlns:a16="http://schemas.microsoft.com/office/drawing/2014/main" val="1385314038"/>
                    </a:ext>
                  </a:extLst>
                </a:gridCol>
                <a:gridCol w="1449719">
                  <a:extLst>
                    <a:ext uri="{9D8B030D-6E8A-4147-A177-3AD203B41FA5}">
                      <a16:colId xmlns:a16="http://schemas.microsoft.com/office/drawing/2014/main" val="3991406684"/>
                    </a:ext>
                  </a:extLst>
                </a:gridCol>
              </a:tblGrid>
              <a:tr h="284040">
                <a:tc>
                  <a:txBody>
                    <a:bodyPr/>
                    <a:lstStyle/>
                    <a:p>
                      <a:pPr marL="0" marR="0" lvl="0" indent="0" algn="ctr" rtl="0" hangingPunct="0">
                        <a:lnSpc>
                          <a:spcPct val="100000"/>
                        </a:lnSpc>
                        <a:spcBef>
                          <a:spcPts val="0"/>
                        </a:spcBef>
                        <a:spcAft>
                          <a:spcPts val="0"/>
                        </a:spcAft>
                        <a:buNone/>
                        <a:tabLst/>
                      </a:pPr>
                      <a:r>
                        <a:rPr lang="ja-JP" sz="1100" b="0" i="0" u="none" strike="noStrike" kern="1200" cap="none">
                          <a:ln>
                            <a:noFill/>
                          </a:ln>
                          <a:latin typeface="Liberation Sans" pitchFamily="18"/>
                          <a:ea typeface="Noto Sans CJK JP" pitchFamily="2"/>
                          <a:cs typeface="TakaoPGothic" pitchFamily="2"/>
                        </a:rPr>
                        <a:t>振動モード</a:t>
                      </a:r>
                    </a:p>
                  </a:txBody>
                  <a:tcPr/>
                </a:tc>
                <a:tc>
                  <a:txBody>
                    <a:bodyPr/>
                    <a:lstStyle/>
                    <a:p>
                      <a:pPr marL="0" marR="0" lvl="0" indent="0" algn="ctr" rtl="0" hangingPunct="0">
                        <a:lnSpc>
                          <a:spcPct val="100000"/>
                        </a:lnSpc>
                        <a:spcBef>
                          <a:spcPts val="0"/>
                        </a:spcBef>
                        <a:spcAft>
                          <a:spcPts val="0"/>
                        </a:spcAft>
                        <a:buNone/>
                        <a:tabLst/>
                        <a:defRPr sz="1100"/>
                      </a:pPr>
                      <a:r>
                        <a:rPr lang="ja-JP" sz="1100" b="0" i="0" u="none" strike="noStrike" kern="1200" cap="none">
                          <a:ln>
                            <a:noFill/>
                          </a:ln>
                          <a:latin typeface="Liberation Sans" pitchFamily="18"/>
                          <a:ea typeface="Noto Sans CJK JP" pitchFamily="2"/>
                          <a:cs typeface="TakaoPGothic" pitchFamily="2"/>
                        </a:rPr>
                        <a:t>卓越振動数</a:t>
                      </a:r>
                    </a:p>
                  </a:txBody>
                  <a:tcPr/>
                </a:tc>
                <a:tc>
                  <a:txBody>
                    <a:bodyPr/>
                    <a:lstStyle/>
                    <a:p>
                      <a:pPr marL="0" marR="0" lvl="0" indent="0" algn="ctr" rtl="0" hangingPunct="0">
                        <a:lnSpc>
                          <a:spcPct val="100000"/>
                        </a:lnSpc>
                        <a:spcBef>
                          <a:spcPts val="0"/>
                        </a:spcBef>
                        <a:spcAft>
                          <a:spcPts val="0"/>
                        </a:spcAft>
                        <a:buNone/>
                        <a:tabLst/>
                        <a:defRPr sz="1100">
                          <a:latin typeface="Noto Sans CJK JP" pitchFamily="34"/>
                          <a:ea typeface="Noto Sans CJK JP" pitchFamily="34"/>
                        </a:defRPr>
                      </a:pPr>
                      <a:r>
                        <a:rPr lang="ja-JP" sz="1100" b="0" i="0" u="none" strike="noStrike" kern="1200" cap="none">
                          <a:ln>
                            <a:noFill/>
                          </a:ln>
                          <a:latin typeface="Noto Sans CJK JP" pitchFamily="34"/>
                          <a:ea typeface="Noto Sans CJK JP" pitchFamily="34"/>
                          <a:cs typeface="TakaoPGothic" pitchFamily="2"/>
                        </a:rPr>
                        <a:t>理論値との相対誤差</a:t>
                      </a:r>
                    </a:p>
                  </a:txBody>
                  <a:tcPr/>
                </a:tc>
                <a:extLst>
                  <a:ext uri="{0D108BD9-81ED-4DB2-BD59-A6C34878D82A}">
                    <a16:rowId xmlns:a16="http://schemas.microsoft.com/office/drawing/2014/main" val="636732199"/>
                  </a:ext>
                </a:extLst>
              </a:tr>
              <a:tr h="337680">
                <a:tc>
                  <a:txBody>
                    <a:bodyPr/>
                    <a:lstStyle/>
                    <a:p>
                      <a:pPr marL="0" marR="0" lvl="0" indent="0" algn="ctr" rtl="0" hangingPunct="0">
                        <a:lnSpc>
                          <a:spcPct val="100000"/>
                        </a:lnSpc>
                        <a:spcBef>
                          <a:spcPts val="0"/>
                        </a:spcBef>
                        <a:spcAft>
                          <a:spcPts val="0"/>
                        </a:spcAft>
                        <a:buNone/>
                        <a:tabLst/>
                        <a:defRPr sz="1100"/>
                      </a:pPr>
                      <a:r>
                        <a:rPr lang="en-US" sz="1100" b="0" i="0" u="none" strike="noStrike" kern="1200" cap="none">
                          <a:ln>
                            <a:noFill/>
                          </a:ln>
                          <a:latin typeface="Liberation Sans" pitchFamily="18"/>
                          <a:ea typeface="Noto Sans CJK JP" pitchFamily="2"/>
                          <a:cs typeface="TakaoPGothic" pitchFamily="2"/>
                        </a:rPr>
                        <a:t>1</a:t>
                      </a:r>
                      <a:r>
                        <a:rPr lang="ja-JP" sz="1100" b="0" i="0" u="none" strike="noStrike" kern="1200" cap="none">
                          <a:ln>
                            <a:noFill/>
                          </a:ln>
                          <a:latin typeface="Liberation Sans" pitchFamily="18"/>
                          <a:ea typeface="Noto Sans CJK JP" pitchFamily="2"/>
                          <a:cs typeface="TakaoPGothic" pitchFamily="2"/>
                        </a:rPr>
                        <a:t>次モード</a:t>
                      </a:r>
                    </a:p>
                  </a:txBody>
                  <a:tcPr/>
                </a:tc>
                <a:tc>
                  <a:txBody>
                    <a:bodyPr/>
                    <a:lstStyle/>
                    <a:p>
                      <a:pPr marL="0" marR="0" lvl="0" indent="0" algn="ctr" rtl="0" hangingPunct="0">
                        <a:lnSpc>
                          <a:spcPct val="100000"/>
                        </a:lnSpc>
                        <a:spcBef>
                          <a:spcPts val="0"/>
                        </a:spcBef>
                        <a:spcAft>
                          <a:spcPts val="0"/>
                        </a:spcAft>
                        <a:buNone/>
                        <a:tabLst/>
                        <a:defRPr sz="1200"/>
                      </a:pPr>
                      <a:r>
                        <a:rPr lang="en-US" sz="1200" b="0" i="0" u="none" strike="noStrike" kern="1200" cap="none">
                          <a:ln>
                            <a:noFill/>
                          </a:ln>
                          <a:latin typeface="Liberation Sans" pitchFamily="18"/>
                          <a:ea typeface="Noto Sans CJK JP" pitchFamily="2"/>
                          <a:cs typeface="TakaoPGothic" pitchFamily="2"/>
                        </a:rPr>
                        <a:t>0.12Hz</a:t>
                      </a:r>
                    </a:p>
                  </a:txBody>
                  <a:tcPr/>
                </a:tc>
                <a:tc>
                  <a:txBody>
                    <a:bodyPr/>
                    <a:lstStyle/>
                    <a:p>
                      <a:pPr marL="0" marR="0" lvl="0" indent="0" algn="ctr" rtl="0" hangingPunct="0">
                        <a:lnSpc>
                          <a:spcPct val="100000"/>
                        </a:lnSpc>
                        <a:spcBef>
                          <a:spcPts val="0"/>
                        </a:spcBef>
                        <a:spcAft>
                          <a:spcPts val="0"/>
                        </a:spcAft>
                        <a:buNone/>
                        <a:tabLst/>
                        <a:defRPr sz="1200"/>
                      </a:pPr>
                      <a:r>
                        <a:rPr lang="en-US" sz="1200" b="0" i="0" u="none" strike="noStrike" kern="1200" cap="none">
                          <a:ln>
                            <a:noFill/>
                          </a:ln>
                          <a:latin typeface="Liberation Sans" pitchFamily="18"/>
                          <a:ea typeface="Noto Sans CJK JP" pitchFamily="2"/>
                          <a:cs typeface="TakaoPGothic" pitchFamily="2"/>
                        </a:rPr>
                        <a:t>2258%</a:t>
                      </a:r>
                    </a:p>
                  </a:txBody>
                  <a:tcPr/>
                </a:tc>
                <a:extLst>
                  <a:ext uri="{0D108BD9-81ED-4DB2-BD59-A6C34878D82A}">
                    <a16:rowId xmlns:a16="http://schemas.microsoft.com/office/drawing/2014/main" val="2471374654"/>
                  </a:ext>
                </a:extLst>
              </a:tr>
              <a:tr h="303120">
                <a:tc>
                  <a:txBody>
                    <a:bodyPr/>
                    <a:lstStyle/>
                    <a:p>
                      <a:pPr marL="0" marR="0" lvl="0" indent="0" algn="ctr" rtl="0" hangingPunct="0">
                        <a:lnSpc>
                          <a:spcPct val="100000"/>
                        </a:lnSpc>
                        <a:spcBef>
                          <a:spcPts val="0"/>
                        </a:spcBef>
                        <a:spcAft>
                          <a:spcPts val="0"/>
                        </a:spcAft>
                        <a:buNone/>
                        <a:tabLst/>
                        <a:defRPr sz="1100"/>
                      </a:pPr>
                      <a:r>
                        <a:rPr lang="en-US" sz="1100" b="0" i="0" u="none" strike="noStrike" kern="1200" cap="none">
                          <a:ln>
                            <a:noFill/>
                          </a:ln>
                          <a:latin typeface="Liberation Sans" pitchFamily="18"/>
                          <a:ea typeface="Noto Sans CJK JP" pitchFamily="2"/>
                          <a:cs typeface="TakaoPGothic" pitchFamily="2"/>
                        </a:rPr>
                        <a:t>3</a:t>
                      </a:r>
                      <a:r>
                        <a:rPr lang="ja-JP" sz="1100" b="0" i="0" u="none" strike="noStrike" kern="1200" cap="none">
                          <a:ln>
                            <a:noFill/>
                          </a:ln>
                          <a:latin typeface="Liberation Sans" pitchFamily="18"/>
                          <a:ea typeface="Noto Sans CJK JP" pitchFamily="2"/>
                          <a:cs typeface="TakaoPGothic" pitchFamily="2"/>
                        </a:rPr>
                        <a:t>次モード</a:t>
                      </a:r>
                    </a:p>
                  </a:txBody>
                  <a:tcPr/>
                </a:tc>
                <a:tc>
                  <a:txBody>
                    <a:bodyPr/>
                    <a:lstStyle/>
                    <a:p>
                      <a:pPr marL="0" marR="0" lvl="0" indent="0" algn="ctr" rtl="0" hangingPunct="0">
                        <a:lnSpc>
                          <a:spcPct val="100000"/>
                        </a:lnSpc>
                        <a:spcBef>
                          <a:spcPts val="0"/>
                        </a:spcBef>
                        <a:spcAft>
                          <a:spcPts val="0"/>
                        </a:spcAft>
                        <a:buNone/>
                        <a:tabLst/>
                        <a:defRPr sz="1200"/>
                      </a:pPr>
                      <a:r>
                        <a:rPr lang="en-US" sz="1200" b="0" i="0" u="none" strike="noStrike" kern="1200" cap="none">
                          <a:ln>
                            <a:noFill/>
                          </a:ln>
                          <a:latin typeface="Liberation Sans" pitchFamily="18"/>
                          <a:ea typeface="Noto Sans CJK JP" pitchFamily="2"/>
                          <a:cs typeface="TakaoPGothic" pitchFamily="2"/>
                        </a:rPr>
                        <a:t>1.16Hz</a:t>
                      </a:r>
                    </a:p>
                  </a:txBody>
                  <a:tcPr/>
                </a:tc>
                <a:tc>
                  <a:txBody>
                    <a:bodyPr/>
                    <a:lstStyle/>
                    <a:p>
                      <a:pPr marL="0" marR="0" lvl="0" indent="0" algn="ctr" rtl="0" hangingPunct="0">
                        <a:lnSpc>
                          <a:spcPct val="100000"/>
                        </a:lnSpc>
                        <a:spcBef>
                          <a:spcPts val="0"/>
                        </a:spcBef>
                        <a:spcAft>
                          <a:spcPts val="0"/>
                        </a:spcAft>
                        <a:buNone/>
                        <a:tabLst/>
                        <a:defRPr sz="1200"/>
                      </a:pPr>
                      <a:r>
                        <a:rPr lang="en-US" sz="1200" b="0" i="0" u="none" strike="noStrike" kern="1200" cap="none">
                          <a:ln>
                            <a:noFill/>
                          </a:ln>
                          <a:latin typeface="Liberation Sans" pitchFamily="18"/>
                          <a:ea typeface="Noto Sans CJK JP" pitchFamily="2"/>
                          <a:cs typeface="TakaoPGothic" pitchFamily="2"/>
                        </a:rPr>
                        <a:t>634%</a:t>
                      </a:r>
                    </a:p>
                  </a:txBody>
                  <a:tcPr/>
                </a:tc>
                <a:extLst>
                  <a:ext uri="{0D108BD9-81ED-4DB2-BD59-A6C34878D82A}">
                    <a16:rowId xmlns:a16="http://schemas.microsoft.com/office/drawing/2014/main" val="2907862118"/>
                  </a:ext>
                </a:extLst>
              </a:tr>
            </a:tbl>
          </a:graphicData>
        </a:graphic>
      </p:graphicFrame>
      <p:sp>
        <p:nvSpPr>
          <p:cNvPr id="11" name="フリーフォーム: 図形 10">
            <a:extLst>
              <a:ext uri="{FF2B5EF4-FFF2-40B4-BE49-F238E27FC236}">
                <a16:creationId xmlns:a16="http://schemas.microsoft.com/office/drawing/2014/main" id="{F8E54703-7EAC-4857-6755-D740CF6E1B7F}"/>
              </a:ext>
            </a:extLst>
          </p:cNvPr>
          <p:cNvSpPr/>
          <p:nvPr/>
        </p:nvSpPr>
        <p:spPr>
          <a:xfrm>
            <a:off x="8063999" y="-432000"/>
            <a:ext cx="360" cy="720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729FCF"/>
          </a:solidFill>
          <a:ln w="0">
            <a:solidFill>
              <a:srgbClr val="3465A4"/>
            </a:solidFill>
            <a:prstDash val="solid"/>
          </a:ln>
        </p:spPr>
        <p:txBody>
          <a:bodyPr vert="horz" wrap="none" lIns="90000" tIns="45000" rIns="90000" bIns="45000" anchor="ctr" anchorCtr="0" compatLnSpc="0">
            <a:noAutofit/>
          </a:bodyPr>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12" name="テキスト ボックス 11">
            <a:extLst>
              <a:ext uri="{FF2B5EF4-FFF2-40B4-BE49-F238E27FC236}">
                <a16:creationId xmlns:a16="http://schemas.microsoft.com/office/drawing/2014/main" id="{0C3B8FB1-7BBE-90BA-4C49-E7B6B61D3BA5}"/>
              </a:ext>
            </a:extLst>
          </p:cNvPr>
          <p:cNvSpPr txBox="1"/>
          <p:nvPr/>
        </p:nvSpPr>
        <p:spPr>
          <a:xfrm>
            <a:off x="216000" y="144000"/>
            <a:ext cx="5184000" cy="49428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2200" b="0" i="0" u="none" strike="noStrike" kern="1200" cap="none">
                <a:ln>
                  <a:noFill/>
                </a:ln>
                <a:latin typeface="Liberation Sans" pitchFamily="18"/>
                <a:ea typeface="Noto Sans CJK JP" pitchFamily="2"/>
                <a:cs typeface="TakaoPGothic" pitchFamily="2"/>
              </a:rPr>
              <a:t>ケーブルの固有振動数を求める解析手法</a:t>
            </a:r>
          </a:p>
        </p:txBody>
      </p:sp>
      <p:pic>
        <p:nvPicPr>
          <p:cNvPr id="13" name="図 12">
            <a:extLst>
              <a:ext uri="{FF2B5EF4-FFF2-40B4-BE49-F238E27FC236}">
                <a16:creationId xmlns:a16="http://schemas.microsoft.com/office/drawing/2014/main" id="{EEEF1B3A-CD4A-0254-660A-FDBA3D3AD94F}"/>
              </a:ext>
            </a:extLst>
          </p:cNvPr>
          <p:cNvPicPr>
            <a:picLocks noChangeAspect="1"/>
          </p:cNvPicPr>
          <p:nvPr/>
        </p:nvPicPr>
        <p:blipFill>
          <a:blip r:embed="rId3">
            <a:lum/>
            <a:alphaModFix/>
          </a:blip>
          <a:srcRect/>
          <a:stretch>
            <a:fillRect/>
          </a:stretch>
        </p:blipFill>
        <p:spPr>
          <a:xfrm>
            <a:off x="131582" y="835286"/>
            <a:ext cx="2744279" cy="2178720"/>
          </a:xfrm>
          <a:prstGeom prst="rect">
            <a:avLst/>
          </a:prstGeom>
          <a:noFill/>
          <a:ln>
            <a:noFill/>
          </a:ln>
        </p:spPr>
      </p:pic>
      <p:sp>
        <p:nvSpPr>
          <p:cNvPr id="14" name="テキスト ボックス 13">
            <a:extLst>
              <a:ext uri="{FF2B5EF4-FFF2-40B4-BE49-F238E27FC236}">
                <a16:creationId xmlns:a16="http://schemas.microsoft.com/office/drawing/2014/main" id="{F8C8AB2E-35CB-D089-E9FD-414D8FFAD3D8}"/>
              </a:ext>
            </a:extLst>
          </p:cNvPr>
          <p:cNvSpPr txBox="1"/>
          <p:nvPr/>
        </p:nvSpPr>
        <p:spPr>
          <a:xfrm>
            <a:off x="552600" y="641880"/>
            <a:ext cx="1895400" cy="366119"/>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これまでの解析結果</a:t>
            </a:r>
          </a:p>
        </p:txBody>
      </p:sp>
      <p:sp>
        <p:nvSpPr>
          <p:cNvPr id="17" name="テキスト ボックス 16">
            <a:extLst>
              <a:ext uri="{FF2B5EF4-FFF2-40B4-BE49-F238E27FC236}">
                <a16:creationId xmlns:a16="http://schemas.microsoft.com/office/drawing/2014/main" id="{713A9847-76BA-2B48-74D6-7D177BD5D743}"/>
              </a:ext>
            </a:extLst>
          </p:cNvPr>
          <p:cNvSpPr txBox="1"/>
          <p:nvPr/>
        </p:nvSpPr>
        <p:spPr>
          <a:xfrm>
            <a:off x="7108559" y="4916821"/>
            <a:ext cx="2028417" cy="624358"/>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600" b="0" i="0" u="none" strike="noStrike" kern="1200" cap="none" dirty="0">
                <a:ln>
                  <a:noFill/>
                </a:ln>
                <a:latin typeface="Liberation Sans" pitchFamily="18"/>
                <a:ea typeface="Noto Sans CJK JP" pitchFamily="2"/>
                <a:cs typeface="TakaoPGothic" pitchFamily="2"/>
              </a:rPr>
              <a:t>張力による</a:t>
            </a:r>
            <a:r>
              <a:rPr lang="ja-JP" altLang="en-US" sz="1600" dirty="0">
                <a:latin typeface="Liberation Sans" pitchFamily="18"/>
                <a:ea typeface="Noto Sans CJK JP" pitchFamily="2"/>
                <a:cs typeface="TakaoPGothic" pitchFamily="2"/>
              </a:rPr>
              <a:t>復元力</a:t>
            </a:r>
            <a:r>
              <a:rPr lang="ja-JP" sz="1600" b="0" i="0" u="none" strike="noStrike" kern="1200" cap="none" dirty="0">
                <a:ln>
                  <a:noFill/>
                </a:ln>
                <a:latin typeface="Liberation Sans" pitchFamily="18"/>
                <a:ea typeface="Noto Sans CJK JP" pitchFamily="2"/>
                <a:cs typeface="TakaoPGothic" pitchFamily="2"/>
              </a:rPr>
              <a:t>を</a:t>
            </a:r>
          </a:p>
          <a:p>
            <a:pPr marL="0" marR="0" lvl="0" indent="0" rtl="0" hangingPunct="0">
              <a:lnSpc>
                <a:spcPct val="100000"/>
              </a:lnSpc>
              <a:spcBef>
                <a:spcPts val="0"/>
              </a:spcBef>
              <a:spcAft>
                <a:spcPts val="0"/>
              </a:spcAft>
              <a:buNone/>
              <a:tabLst/>
            </a:pPr>
            <a:r>
              <a:rPr lang="ja-JP" sz="1600" b="0" i="0" u="none" strike="noStrike" kern="1200" cap="none" dirty="0">
                <a:ln>
                  <a:noFill/>
                </a:ln>
                <a:latin typeface="Liberation Sans" pitchFamily="18"/>
                <a:ea typeface="Noto Sans CJK JP" pitchFamily="2"/>
                <a:cs typeface="TakaoPGothic" pitchFamily="2"/>
              </a:rPr>
              <a:t>再現できていない</a:t>
            </a:r>
          </a:p>
        </p:txBody>
      </p:sp>
      <p:sp>
        <p:nvSpPr>
          <p:cNvPr id="18" name="フリーフォーム: 図形 17">
            <a:extLst>
              <a:ext uri="{FF2B5EF4-FFF2-40B4-BE49-F238E27FC236}">
                <a16:creationId xmlns:a16="http://schemas.microsoft.com/office/drawing/2014/main" id="{DAF5D1F0-E863-D0F1-A0A5-34F5E8D0246B}"/>
              </a:ext>
            </a:extLst>
          </p:cNvPr>
          <p:cNvSpPr/>
          <p:nvPr/>
        </p:nvSpPr>
        <p:spPr>
          <a:xfrm>
            <a:off x="6840000" y="4842000"/>
            <a:ext cx="2592000" cy="7740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9160">
            <a:solidFill>
              <a:srgbClr val="FF0000"/>
            </a:solidFill>
            <a:prstDash val="solid"/>
          </a:ln>
        </p:spPr>
        <p:txBody>
          <a:bodyPr vert="horz" wrap="none" lIns="104400" tIns="59400" rIns="104400" bIns="59400" anchor="ctr" anchorCtr="0" compatLnSpc="0">
            <a:noAutofit/>
          </a:bodyPr>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19" name="直線コネクタ 18">
            <a:extLst>
              <a:ext uri="{FF2B5EF4-FFF2-40B4-BE49-F238E27FC236}">
                <a16:creationId xmlns:a16="http://schemas.microsoft.com/office/drawing/2014/main" id="{1A91261A-740E-DEFC-B2CB-5A59813DE0CF}"/>
              </a:ext>
            </a:extLst>
          </p:cNvPr>
          <p:cNvSpPr/>
          <p:nvPr/>
        </p:nvSpPr>
        <p:spPr>
          <a:xfrm flipV="1">
            <a:off x="4248000" y="2436480"/>
            <a:ext cx="0" cy="299520"/>
          </a:xfrm>
          <a:prstGeom prst="line">
            <a:avLst/>
          </a:prstGeom>
          <a:noFill/>
          <a:ln w="12600">
            <a:solidFill>
              <a:srgbClr val="3465A4"/>
            </a:solidFill>
            <a:prstDash val="solid"/>
          </a:ln>
        </p:spPr>
        <p:txBody>
          <a:bodyPr vert="horz" wrap="none" lIns="96120" tIns="51120" rIns="96120" bIns="5112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20" name="直線コネクタ 19">
            <a:extLst>
              <a:ext uri="{FF2B5EF4-FFF2-40B4-BE49-F238E27FC236}">
                <a16:creationId xmlns:a16="http://schemas.microsoft.com/office/drawing/2014/main" id="{03DF28D6-B2AE-394E-ED09-993C7A5444B8}"/>
              </a:ext>
            </a:extLst>
          </p:cNvPr>
          <p:cNvSpPr/>
          <p:nvPr/>
        </p:nvSpPr>
        <p:spPr>
          <a:xfrm>
            <a:off x="2951999" y="2736000"/>
            <a:ext cx="1296001" cy="0"/>
          </a:xfrm>
          <a:prstGeom prst="line">
            <a:avLst/>
          </a:prstGeom>
          <a:noFill/>
          <a:ln w="12600">
            <a:solidFill>
              <a:srgbClr val="3465A4"/>
            </a:solidFill>
            <a:prstDash val="solid"/>
          </a:ln>
        </p:spPr>
        <p:txBody>
          <a:bodyPr vert="horz" wrap="none" lIns="96120" tIns="51120" rIns="96120" bIns="5112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21" name="直線コネクタ 20">
            <a:extLst>
              <a:ext uri="{FF2B5EF4-FFF2-40B4-BE49-F238E27FC236}">
                <a16:creationId xmlns:a16="http://schemas.microsoft.com/office/drawing/2014/main" id="{B73FC62F-7BFA-FB3C-4534-177B25F98E86}"/>
              </a:ext>
            </a:extLst>
          </p:cNvPr>
          <p:cNvSpPr/>
          <p:nvPr/>
        </p:nvSpPr>
        <p:spPr>
          <a:xfrm>
            <a:off x="2951999" y="2736721"/>
            <a:ext cx="0" cy="200260"/>
          </a:xfrm>
          <a:prstGeom prst="line">
            <a:avLst/>
          </a:prstGeom>
          <a:noFill/>
          <a:ln w="12600">
            <a:solidFill>
              <a:srgbClr val="3465A4"/>
            </a:solidFill>
            <a:prstDash val="solid"/>
            <a:tailEnd type="arrow"/>
          </a:ln>
        </p:spPr>
        <p:txBody>
          <a:bodyPr vert="horz" wrap="none" lIns="96120" tIns="51120" rIns="96120" bIns="5112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22" name="テキスト ボックス 21">
            <a:extLst>
              <a:ext uri="{FF2B5EF4-FFF2-40B4-BE49-F238E27FC236}">
                <a16:creationId xmlns:a16="http://schemas.microsoft.com/office/drawing/2014/main" id="{15297789-832E-092E-D6B3-AD030A4066E5}"/>
              </a:ext>
            </a:extLst>
          </p:cNvPr>
          <p:cNvSpPr txBox="1"/>
          <p:nvPr/>
        </p:nvSpPr>
        <p:spPr>
          <a:xfrm>
            <a:off x="1743955" y="2853662"/>
            <a:ext cx="2617560" cy="32796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300" b="0" i="0" u="none" strike="noStrike" kern="1200" cap="none" dirty="0">
                <a:ln>
                  <a:noFill/>
                </a:ln>
                <a:latin typeface="Liberation Sans" pitchFamily="18"/>
                <a:ea typeface="Noto Sans CJK JP" pitchFamily="2"/>
                <a:cs typeface="TakaoPGothic" pitchFamily="2"/>
              </a:rPr>
              <a:t>卓越振動数の正弦波を与えると</a:t>
            </a:r>
            <a:r>
              <a:rPr lang="en-US" sz="1300" b="0" i="0" u="none" strike="noStrike" kern="1200" cap="none" dirty="0">
                <a:ln>
                  <a:noFill/>
                </a:ln>
                <a:latin typeface="Liberation Sans" pitchFamily="18"/>
                <a:ea typeface="Noto Sans CJK JP" pitchFamily="2"/>
                <a:cs typeface="TakaoPGothic" pitchFamily="2"/>
              </a:rPr>
              <a:t>...</a:t>
            </a:r>
          </a:p>
        </p:txBody>
      </p:sp>
      <p:sp>
        <p:nvSpPr>
          <p:cNvPr id="23" name="テキスト ボックス 22">
            <a:extLst>
              <a:ext uri="{FF2B5EF4-FFF2-40B4-BE49-F238E27FC236}">
                <a16:creationId xmlns:a16="http://schemas.microsoft.com/office/drawing/2014/main" id="{6632178B-DEA2-094F-44B3-E4B3AC78C38D}"/>
              </a:ext>
            </a:extLst>
          </p:cNvPr>
          <p:cNvSpPr txBox="1"/>
          <p:nvPr/>
        </p:nvSpPr>
        <p:spPr>
          <a:xfrm>
            <a:off x="377545" y="3090059"/>
            <a:ext cx="787320" cy="30204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US" sz="1500" b="0" i="0" u="none" strike="noStrike" kern="1200" cap="none">
                <a:ln>
                  <a:noFill/>
                </a:ln>
                <a:latin typeface="Liberation Sans" pitchFamily="18"/>
                <a:ea typeface="Noto Sans CJK JP" pitchFamily="2"/>
                <a:cs typeface="TakaoPGothic" pitchFamily="2"/>
              </a:rPr>
              <a:t>0.12Hz</a:t>
            </a:r>
          </a:p>
        </p:txBody>
      </p:sp>
      <p:sp>
        <p:nvSpPr>
          <p:cNvPr id="24" name="テキスト ボックス 23">
            <a:extLst>
              <a:ext uri="{FF2B5EF4-FFF2-40B4-BE49-F238E27FC236}">
                <a16:creationId xmlns:a16="http://schemas.microsoft.com/office/drawing/2014/main" id="{CA41C792-7011-F106-3F89-0A816A17A5D6}"/>
              </a:ext>
            </a:extLst>
          </p:cNvPr>
          <p:cNvSpPr txBox="1"/>
          <p:nvPr/>
        </p:nvSpPr>
        <p:spPr>
          <a:xfrm>
            <a:off x="2579939" y="3122254"/>
            <a:ext cx="775080" cy="27468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US" sz="1300" b="0" i="0" u="none" strike="noStrike" kern="1200" cap="none" dirty="0">
                <a:ln>
                  <a:noFill/>
                </a:ln>
                <a:latin typeface="Liberation Sans" pitchFamily="18"/>
                <a:ea typeface="Noto Sans CJK JP" pitchFamily="2"/>
                <a:cs typeface="TakaoPGothic" pitchFamily="2"/>
              </a:rPr>
              <a:t>Scale30</a:t>
            </a:r>
          </a:p>
        </p:txBody>
      </p:sp>
      <p:sp>
        <p:nvSpPr>
          <p:cNvPr id="25" name="テキスト ボックス 24">
            <a:extLst>
              <a:ext uri="{FF2B5EF4-FFF2-40B4-BE49-F238E27FC236}">
                <a16:creationId xmlns:a16="http://schemas.microsoft.com/office/drawing/2014/main" id="{9206F959-C621-5793-B3A3-3C3B034A2274}"/>
              </a:ext>
            </a:extLst>
          </p:cNvPr>
          <p:cNvSpPr txBox="1"/>
          <p:nvPr/>
        </p:nvSpPr>
        <p:spPr>
          <a:xfrm>
            <a:off x="3550225" y="3076020"/>
            <a:ext cx="787320" cy="30204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US" sz="1500" b="0" i="0" u="none" strike="noStrike" kern="1200" cap="none">
                <a:ln>
                  <a:noFill/>
                </a:ln>
                <a:latin typeface="Liberation Sans" pitchFamily="18"/>
                <a:ea typeface="Noto Sans CJK JP" pitchFamily="2"/>
                <a:cs typeface="TakaoPGothic" pitchFamily="2"/>
              </a:rPr>
              <a:t>1.16Hz</a:t>
            </a:r>
          </a:p>
        </p:txBody>
      </p:sp>
      <p:sp>
        <p:nvSpPr>
          <p:cNvPr id="26" name="テキスト ボックス 25">
            <a:extLst>
              <a:ext uri="{FF2B5EF4-FFF2-40B4-BE49-F238E27FC236}">
                <a16:creationId xmlns:a16="http://schemas.microsoft.com/office/drawing/2014/main" id="{EE225959-B2E0-7BF8-F650-1A6B3AE78A34}"/>
              </a:ext>
            </a:extLst>
          </p:cNvPr>
          <p:cNvSpPr txBox="1"/>
          <p:nvPr/>
        </p:nvSpPr>
        <p:spPr>
          <a:xfrm>
            <a:off x="5689800" y="3103739"/>
            <a:ext cx="775080" cy="27468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US" sz="1300" b="0" i="0" u="none" strike="noStrike" kern="1200" cap="none">
                <a:ln>
                  <a:noFill/>
                </a:ln>
                <a:latin typeface="Liberation Sans" pitchFamily="18"/>
                <a:ea typeface="Noto Sans CJK JP" pitchFamily="2"/>
                <a:cs typeface="TakaoPGothic" pitchFamily="2"/>
              </a:rPr>
              <a:t>Scale30</a:t>
            </a:r>
          </a:p>
        </p:txBody>
      </p:sp>
      <p:sp>
        <p:nvSpPr>
          <p:cNvPr id="27" name="テキスト ボックス 26">
            <a:extLst>
              <a:ext uri="{FF2B5EF4-FFF2-40B4-BE49-F238E27FC236}">
                <a16:creationId xmlns:a16="http://schemas.microsoft.com/office/drawing/2014/main" id="{526F8194-5CC8-4922-E118-C83FDD8E9F80}"/>
              </a:ext>
            </a:extLst>
          </p:cNvPr>
          <p:cNvSpPr txBox="1"/>
          <p:nvPr/>
        </p:nvSpPr>
        <p:spPr>
          <a:xfrm>
            <a:off x="6544441" y="520199"/>
            <a:ext cx="3600000" cy="487800"/>
          </a:xfrm>
          <a:prstGeom prst="rect">
            <a:avLst/>
          </a:prstGeom>
          <a:noFill/>
          <a:ln>
            <a:noFill/>
          </a:ln>
        </p:spPr>
        <p:txBody>
          <a:bodyPr vert="horz" wrap="none" lIns="90000" tIns="45000" rIns="90000" bIns="45000" anchor="ctr" anchorCtr="0" compatLnSpc="0">
            <a:spAutoFit/>
          </a:bodyPr>
          <a:lstStyle/>
          <a:p>
            <a:pPr marL="0" marR="0" lvl="0" indent="0" algn="ctr" rtl="0" hangingPunct="0">
              <a:lnSpc>
                <a:spcPct val="100000"/>
              </a:lnSpc>
              <a:spcBef>
                <a:spcPts val="0"/>
              </a:spcBef>
              <a:spcAft>
                <a:spcPts val="0"/>
              </a:spcAft>
              <a:buNone/>
              <a:tabLst/>
            </a:pPr>
            <a:r>
              <a:rPr lang="ja-JP" sz="1500" b="0" i="0" u="none" strike="noStrike" kern="1200" cap="none">
                <a:ln>
                  <a:noFill/>
                </a:ln>
                <a:latin typeface="Liberation Sans" pitchFamily="18"/>
                <a:ea typeface="Noto Sans CJK JP" pitchFamily="2"/>
                <a:cs typeface="TakaoPGothic" pitchFamily="2"/>
              </a:rPr>
              <a:t>張力をかけない状態で解析すると</a:t>
            </a:r>
            <a:r>
              <a:rPr lang="en-US" sz="1500" b="0" i="0" u="none" strike="noStrike" kern="1200" cap="none">
                <a:ln>
                  <a:noFill/>
                </a:ln>
                <a:latin typeface="Liberation Sans" pitchFamily="18"/>
                <a:ea typeface="Noto Sans CJK JP" pitchFamily="2"/>
                <a:cs typeface="TakaoPGothic" pitchFamily="2"/>
              </a:rPr>
              <a:t>...</a:t>
            </a:r>
          </a:p>
        </p:txBody>
      </p:sp>
      <p:pic>
        <p:nvPicPr>
          <p:cNvPr id="28" name="図 27">
            <a:extLst>
              <a:ext uri="{FF2B5EF4-FFF2-40B4-BE49-F238E27FC236}">
                <a16:creationId xmlns:a16="http://schemas.microsoft.com/office/drawing/2014/main" id="{961EFB7E-C499-8305-EF04-C57FB3C0F9EB}"/>
              </a:ext>
            </a:extLst>
          </p:cNvPr>
          <p:cNvPicPr>
            <a:picLocks noChangeAspect="1"/>
          </p:cNvPicPr>
          <p:nvPr/>
        </p:nvPicPr>
        <p:blipFill>
          <a:blip r:embed="rId4">
            <a:lum/>
            <a:alphaModFix/>
          </a:blip>
          <a:srcRect/>
          <a:stretch>
            <a:fillRect/>
          </a:stretch>
        </p:blipFill>
        <p:spPr>
          <a:xfrm>
            <a:off x="6448680" y="991800"/>
            <a:ext cx="3487320" cy="2646360"/>
          </a:xfrm>
          <a:prstGeom prst="rect">
            <a:avLst/>
          </a:prstGeom>
          <a:noFill/>
          <a:ln>
            <a:noFill/>
          </a:ln>
        </p:spPr>
      </p:pic>
      <p:sp>
        <p:nvSpPr>
          <p:cNvPr id="29" name="直線コネクタ 28">
            <a:extLst>
              <a:ext uri="{FF2B5EF4-FFF2-40B4-BE49-F238E27FC236}">
                <a16:creationId xmlns:a16="http://schemas.microsoft.com/office/drawing/2014/main" id="{CC27E665-5296-12E6-1202-5142487DD9F6}"/>
              </a:ext>
            </a:extLst>
          </p:cNvPr>
          <p:cNvSpPr/>
          <p:nvPr/>
        </p:nvSpPr>
        <p:spPr>
          <a:xfrm>
            <a:off x="8063999" y="3638160"/>
            <a:ext cx="0" cy="321840"/>
          </a:xfrm>
          <a:prstGeom prst="line">
            <a:avLst/>
          </a:prstGeom>
          <a:noFill/>
          <a:ln w="29160">
            <a:solidFill>
              <a:srgbClr val="FF0000"/>
            </a:solidFill>
            <a:prstDash val="solid"/>
            <a:tailEnd type="arrow"/>
          </a:ln>
        </p:spPr>
        <p:txBody>
          <a:bodyPr vert="horz" wrap="none" lIns="104400" tIns="59400" rIns="104400" bIns="5940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30" name="テキスト ボックス 29">
            <a:extLst>
              <a:ext uri="{FF2B5EF4-FFF2-40B4-BE49-F238E27FC236}">
                <a16:creationId xmlns:a16="http://schemas.microsoft.com/office/drawing/2014/main" id="{BD551C19-F90C-ACE6-3084-76CE415BF311}"/>
              </a:ext>
            </a:extLst>
          </p:cNvPr>
          <p:cNvSpPr txBox="1"/>
          <p:nvPr/>
        </p:nvSpPr>
        <p:spPr>
          <a:xfrm>
            <a:off x="6852960" y="3894120"/>
            <a:ext cx="2651039" cy="64188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張力を変化させても</a:t>
            </a:r>
          </a:p>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固有振動数は変化していない</a:t>
            </a:r>
          </a:p>
        </p:txBody>
      </p:sp>
      <p:sp>
        <p:nvSpPr>
          <p:cNvPr id="31" name="直線コネクタ 30">
            <a:extLst>
              <a:ext uri="{FF2B5EF4-FFF2-40B4-BE49-F238E27FC236}">
                <a16:creationId xmlns:a16="http://schemas.microsoft.com/office/drawing/2014/main" id="{BA4249B1-DF15-6A1B-64D8-0293A93DBD95}"/>
              </a:ext>
            </a:extLst>
          </p:cNvPr>
          <p:cNvSpPr/>
          <p:nvPr/>
        </p:nvSpPr>
        <p:spPr>
          <a:xfrm>
            <a:off x="8063999" y="4464000"/>
            <a:ext cx="0" cy="321840"/>
          </a:xfrm>
          <a:prstGeom prst="line">
            <a:avLst/>
          </a:prstGeom>
          <a:noFill/>
          <a:ln w="29160">
            <a:solidFill>
              <a:srgbClr val="FF0000"/>
            </a:solidFill>
            <a:prstDash val="solid"/>
            <a:tailEnd type="arrow"/>
          </a:ln>
        </p:spPr>
        <p:txBody>
          <a:bodyPr vert="horz" wrap="none" lIns="104400" tIns="59400" rIns="104400" bIns="5940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pic>
        <p:nvPicPr>
          <p:cNvPr id="32" name="図 31">
            <a:extLst>
              <a:ext uri="{FF2B5EF4-FFF2-40B4-BE49-F238E27FC236}">
                <a16:creationId xmlns:a16="http://schemas.microsoft.com/office/drawing/2014/main" id="{464F7A20-EB82-B485-2FB4-EC674233C6D8}"/>
              </a:ext>
            </a:extLst>
          </p:cNvPr>
          <p:cNvPicPr>
            <a:picLocks noChangeAspect="1"/>
          </p:cNvPicPr>
          <p:nvPr/>
        </p:nvPicPr>
        <p:blipFill>
          <a:blip r:embed="rId5">
            <a:lum/>
            <a:alphaModFix/>
          </a:blip>
          <a:srcRect/>
          <a:stretch>
            <a:fillRect/>
          </a:stretch>
        </p:blipFill>
        <p:spPr>
          <a:xfrm>
            <a:off x="231745" y="3369780"/>
            <a:ext cx="3008880" cy="1805400"/>
          </a:xfrm>
          <a:prstGeom prst="rect">
            <a:avLst/>
          </a:prstGeom>
          <a:noFill/>
          <a:ln>
            <a:noFill/>
          </a:ln>
        </p:spPr>
      </p:pic>
      <p:sp>
        <p:nvSpPr>
          <p:cNvPr id="34" name="テキスト ボックス 33">
            <a:extLst>
              <a:ext uri="{FF2B5EF4-FFF2-40B4-BE49-F238E27FC236}">
                <a16:creationId xmlns:a16="http://schemas.microsoft.com/office/drawing/2014/main" id="{5461C9AF-E5D7-60BD-C2FA-CA9E65A31E99}"/>
              </a:ext>
            </a:extLst>
          </p:cNvPr>
          <p:cNvSpPr txBox="1"/>
          <p:nvPr/>
        </p:nvSpPr>
        <p:spPr>
          <a:xfrm>
            <a:off x="9790959" y="5317461"/>
            <a:ext cx="301686" cy="369332"/>
          </a:xfrm>
          <a:prstGeom prst="rect">
            <a:avLst/>
          </a:prstGeom>
          <a:noFill/>
        </p:spPr>
        <p:txBody>
          <a:bodyPr wrap="none" rtlCol="0">
            <a:spAutoFit/>
          </a:bodyPr>
          <a:lstStyle/>
          <a:p>
            <a:r>
              <a:rPr lang="en-US" altLang="ja-JP" dirty="0">
                <a:latin typeface="Noto Sans CJK JP"/>
              </a:rPr>
              <a:t>3</a:t>
            </a:r>
            <a:endParaRPr kumimoji="1" lang="ja-JP" altLang="en-US" dirty="0">
              <a:latin typeface="Noto Sans CJK JP"/>
            </a:endParaRPr>
          </a:p>
        </p:txBody>
      </p:sp>
      <p:sp>
        <p:nvSpPr>
          <p:cNvPr id="39" name="テキスト ボックス 38">
            <a:extLst>
              <a:ext uri="{FF2B5EF4-FFF2-40B4-BE49-F238E27FC236}">
                <a16:creationId xmlns:a16="http://schemas.microsoft.com/office/drawing/2014/main" id="{41C43433-C1DD-C95D-7558-18C76F786F47}"/>
              </a:ext>
            </a:extLst>
          </p:cNvPr>
          <p:cNvSpPr txBox="1"/>
          <p:nvPr/>
        </p:nvSpPr>
        <p:spPr>
          <a:xfrm>
            <a:off x="702686" y="5257619"/>
            <a:ext cx="5616596" cy="338554"/>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ja-JP" altLang="en-US" sz="1600" b="0" i="0" u="none" strike="noStrike" kern="1200" cap="none" dirty="0">
                <a:ln>
                  <a:noFill/>
                </a:ln>
                <a:latin typeface="Liberation Sans" pitchFamily="18"/>
                <a:ea typeface="Noto Sans CJK JP" pitchFamily="2"/>
                <a:cs typeface="TakaoPGothic" pitchFamily="2"/>
              </a:rPr>
              <a:t>ケーブルの復元力が非常に小さいような振動をしている</a:t>
            </a:r>
            <a:endParaRPr lang="ja-JP" altLang="ja-JP" sz="1600" b="0" i="0" u="none" strike="noStrike" kern="1200" cap="none" dirty="0">
              <a:ln>
                <a:noFill/>
              </a:ln>
              <a:latin typeface="Liberation Sans" pitchFamily="18"/>
              <a:ea typeface="Noto Sans CJK JP" pitchFamily="2"/>
              <a:cs typeface="TakaoPGothic" pitchFamily="2"/>
            </a:endParaRPr>
          </a:p>
        </p:txBody>
      </p:sp>
      <p:pic>
        <p:nvPicPr>
          <p:cNvPr id="38" name="図 37" descr="背景パターン が含まれている画像&#10;&#10;AI によって生成されたコンテンツは間違っている可能性があります。">
            <a:extLst>
              <a:ext uri="{FF2B5EF4-FFF2-40B4-BE49-F238E27FC236}">
                <a16:creationId xmlns:a16="http://schemas.microsoft.com/office/drawing/2014/main" id="{BBBC9F89-BF68-6726-D5CF-64B39CC8AE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16280" y="3378060"/>
            <a:ext cx="3008878" cy="180532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393870F-F900-19E9-727C-D236B9659FBD}"/>
              </a:ext>
            </a:extLst>
          </p:cNvPr>
          <p:cNvSpPr txBox="1"/>
          <p:nvPr/>
        </p:nvSpPr>
        <p:spPr>
          <a:xfrm>
            <a:off x="125640" y="79200"/>
            <a:ext cx="2826360" cy="56880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2600" b="0" i="0" u="none" strike="noStrike" kern="1200" cap="none">
                <a:ln>
                  <a:noFill/>
                </a:ln>
                <a:latin typeface="Liberation Sans" pitchFamily="18"/>
                <a:ea typeface="Noto Sans CJK JP" pitchFamily="2"/>
                <a:cs typeface="TakaoPGothic" pitchFamily="2"/>
              </a:rPr>
              <a:t>幾何学的非線形性</a:t>
            </a:r>
          </a:p>
        </p:txBody>
      </p:sp>
      <p:sp>
        <p:nvSpPr>
          <p:cNvPr id="3" name="テキスト ボックス 2">
            <a:extLst>
              <a:ext uri="{FF2B5EF4-FFF2-40B4-BE49-F238E27FC236}">
                <a16:creationId xmlns:a16="http://schemas.microsoft.com/office/drawing/2014/main" id="{2576AB84-ABAA-5039-2BAE-FEFC4F860711}"/>
              </a:ext>
            </a:extLst>
          </p:cNvPr>
          <p:cNvSpPr txBox="1"/>
          <p:nvPr/>
        </p:nvSpPr>
        <p:spPr>
          <a:xfrm>
            <a:off x="216000" y="792000"/>
            <a:ext cx="1797585" cy="824413"/>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800" b="0" i="0" u="none" strike="noStrike" kern="1200" cap="none" dirty="0">
                <a:ln>
                  <a:noFill/>
                </a:ln>
                <a:latin typeface="Liberation Sans" pitchFamily="18"/>
                <a:ea typeface="Noto Sans CJK JP" pitchFamily="2"/>
                <a:cs typeface="TakaoPGothic" pitchFamily="2"/>
              </a:rPr>
              <a:t>これまでの解析</a:t>
            </a:r>
          </a:p>
          <a:p>
            <a:pPr marL="0" marR="0" lvl="0" indent="0" rtl="0" hangingPunct="0">
              <a:lnSpc>
                <a:spcPct val="100000"/>
              </a:lnSpc>
              <a:spcBef>
                <a:spcPts val="0"/>
              </a:spcBef>
              <a:spcAft>
                <a:spcPts val="0"/>
              </a:spcAft>
              <a:buNone/>
              <a:tabLst/>
            </a:pPr>
            <a:r>
              <a:rPr lang="ja-JP" sz="1300" b="0" i="0" u="none" strike="noStrike" kern="1200" cap="none" dirty="0">
                <a:ln>
                  <a:noFill/>
                </a:ln>
                <a:latin typeface="Liberation Sans" pitchFamily="18"/>
                <a:ea typeface="Noto Sans CJK JP" pitchFamily="2"/>
                <a:cs typeface="TakaoPGothic" pitchFamily="2"/>
              </a:rPr>
              <a:t>張力によ</a:t>
            </a:r>
            <a:r>
              <a:rPr lang="ja-JP" altLang="en-US" sz="1300" b="0" i="0" u="none" strike="noStrike" kern="1200" cap="none" dirty="0">
                <a:ln>
                  <a:noFill/>
                </a:ln>
                <a:latin typeface="Liberation Sans" pitchFamily="18"/>
                <a:ea typeface="Noto Sans CJK JP" pitchFamily="2"/>
                <a:cs typeface="TakaoPGothic" pitchFamily="2"/>
              </a:rPr>
              <a:t>る復元力</a:t>
            </a:r>
            <a:r>
              <a:rPr lang="ja-JP" sz="1300" b="0" i="0" u="none" strike="noStrike" kern="1200" cap="none" dirty="0">
                <a:ln>
                  <a:noFill/>
                </a:ln>
                <a:latin typeface="Liberation Sans" pitchFamily="18"/>
                <a:ea typeface="Noto Sans CJK JP" pitchFamily="2"/>
                <a:cs typeface="TakaoPGothic" pitchFamily="2"/>
              </a:rPr>
              <a:t>が</a:t>
            </a:r>
          </a:p>
          <a:p>
            <a:pPr marL="0" marR="0" lvl="0" indent="0" rtl="0" hangingPunct="0">
              <a:lnSpc>
                <a:spcPct val="100000"/>
              </a:lnSpc>
              <a:spcBef>
                <a:spcPts val="0"/>
              </a:spcBef>
              <a:spcAft>
                <a:spcPts val="0"/>
              </a:spcAft>
              <a:buNone/>
              <a:tabLst/>
            </a:pPr>
            <a:r>
              <a:rPr lang="ja-JP" sz="1300" b="0" i="0" u="none" strike="noStrike" kern="1200" cap="none" dirty="0">
                <a:ln>
                  <a:noFill/>
                </a:ln>
                <a:latin typeface="Liberation Sans" pitchFamily="18"/>
                <a:ea typeface="Noto Sans CJK JP" pitchFamily="2"/>
                <a:cs typeface="TakaoPGothic" pitchFamily="2"/>
              </a:rPr>
              <a:t>再現できていない</a:t>
            </a:r>
          </a:p>
        </p:txBody>
      </p:sp>
      <p:sp>
        <p:nvSpPr>
          <p:cNvPr id="4" name="直線コネクタ 3">
            <a:extLst>
              <a:ext uri="{FF2B5EF4-FFF2-40B4-BE49-F238E27FC236}">
                <a16:creationId xmlns:a16="http://schemas.microsoft.com/office/drawing/2014/main" id="{82C77B24-945C-6F49-FE28-4CEFF0BB2319}"/>
              </a:ext>
            </a:extLst>
          </p:cNvPr>
          <p:cNvSpPr/>
          <p:nvPr/>
        </p:nvSpPr>
        <p:spPr>
          <a:xfrm>
            <a:off x="2088000" y="1224000"/>
            <a:ext cx="504000" cy="0"/>
          </a:xfrm>
          <a:prstGeom prst="line">
            <a:avLst/>
          </a:prstGeom>
          <a:noFill/>
          <a:ln w="29160">
            <a:solidFill>
              <a:srgbClr val="3465A4"/>
            </a:solidFill>
            <a:prstDash val="solid"/>
            <a:tailEnd type="arrow"/>
          </a:ln>
        </p:spPr>
        <p:txBody>
          <a:bodyPr vert="horz" wrap="none" lIns="104400" tIns="59400" rIns="104400" bIns="5940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5" name="テキスト ボックス 4">
            <a:extLst>
              <a:ext uri="{FF2B5EF4-FFF2-40B4-BE49-F238E27FC236}">
                <a16:creationId xmlns:a16="http://schemas.microsoft.com/office/drawing/2014/main" id="{53DDB9C5-3A78-0882-9BE1-594904CE20FB}"/>
              </a:ext>
            </a:extLst>
          </p:cNvPr>
          <p:cNvSpPr txBox="1"/>
          <p:nvPr/>
        </p:nvSpPr>
        <p:spPr>
          <a:xfrm>
            <a:off x="2664000" y="759600"/>
            <a:ext cx="1848881" cy="824413"/>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800" b="0" i="0" u="none" strike="noStrike" kern="1200" cap="none" dirty="0">
                <a:ln>
                  <a:noFill/>
                </a:ln>
                <a:latin typeface="Liberation Sans" pitchFamily="18"/>
                <a:ea typeface="Noto Sans CJK JP" pitchFamily="2"/>
                <a:cs typeface="TakaoPGothic" pitchFamily="2"/>
              </a:rPr>
              <a:t>今回の解析</a:t>
            </a:r>
          </a:p>
          <a:p>
            <a:pPr marL="0" marR="0" lvl="0" indent="0" rtl="0" hangingPunct="0">
              <a:lnSpc>
                <a:spcPct val="100000"/>
              </a:lnSpc>
              <a:spcBef>
                <a:spcPts val="0"/>
              </a:spcBef>
              <a:spcAft>
                <a:spcPts val="0"/>
              </a:spcAft>
              <a:buNone/>
              <a:tabLst/>
            </a:pPr>
            <a:r>
              <a:rPr lang="ja-JP" sz="1300" b="0" i="0" strike="noStrike" kern="1200" cap="none" dirty="0">
                <a:ln>
                  <a:noFill/>
                </a:ln>
                <a:solidFill>
                  <a:srgbClr val="FF0000"/>
                </a:solidFill>
                <a:uFill>
                  <a:solidFill>
                    <a:srgbClr val="FF0000"/>
                  </a:solidFill>
                </a:uFill>
                <a:latin typeface="Liberation Sans" pitchFamily="18"/>
                <a:ea typeface="Noto Sans CJK JP" pitchFamily="2"/>
                <a:cs typeface="TakaoPGothic" pitchFamily="2"/>
              </a:rPr>
              <a:t>幾何学的非線形性</a:t>
            </a:r>
            <a:r>
              <a:rPr lang="ja-JP" sz="1300" b="0" i="0" u="none" strike="noStrike" kern="1200" cap="none" dirty="0">
                <a:ln>
                  <a:noFill/>
                </a:ln>
                <a:latin typeface="Liberation Sans" pitchFamily="18"/>
                <a:ea typeface="Noto Sans CJK JP" pitchFamily="2"/>
                <a:cs typeface="TakaoPGothic" pitchFamily="2"/>
              </a:rPr>
              <a:t>を</a:t>
            </a:r>
          </a:p>
          <a:p>
            <a:pPr marL="0" marR="0" lvl="0" indent="0" rtl="0" hangingPunct="0">
              <a:lnSpc>
                <a:spcPct val="100000"/>
              </a:lnSpc>
              <a:spcBef>
                <a:spcPts val="0"/>
              </a:spcBef>
              <a:spcAft>
                <a:spcPts val="0"/>
              </a:spcAft>
              <a:buNone/>
              <a:tabLst/>
            </a:pPr>
            <a:r>
              <a:rPr lang="ja-JP" sz="1300" b="0" i="0" u="none" strike="noStrike" kern="1200" cap="none" dirty="0">
                <a:ln>
                  <a:noFill/>
                </a:ln>
                <a:latin typeface="Liberation Sans" pitchFamily="18"/>
                <a:ea typeface="Noto Sans CJK JP" pitchFamily="2"/>
                <a:cs typeface="TakaoPGothic" pitchFamily="2"/>
              </a:rPr>
              <a:t>考慮した解析を行った</a:t>
            </a:r>
          </a:p>
        </p:txBody>
      </p:sp>
      <p:sp>
        <p:nvSpPr>
          <p:cNvPr id="6" name="テキスト ボックス 5">
            <a:extLst>
              <a:ext uri="{FF2B5EF4-FFF2-40B4-BE49-F238E27FC236}">
                <a16:creationId xmlns:a16="http://schemas.microsoft.com/office/drawing/2014/main" id="{0ED3DB75-33ED-4EF9-48D1-F3D58706668A}"/>
              </a:ext>
            </a:extLst>
          </p:cNvPr>
          <p:cNvSpPr txBox="1"/>
          <p:nvPr/>
        </p:nvSpPr>
        <p:spPr>
          <a:xfrm>
            <a:off x="231840" y="1944000"/>
            <a:ext cx="4311093" cy="624358"/>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800" b="0" i="0" u="none" strike="noStrike" kern="1200" cap="none" dirty="0">
                <a:ln>
                  <a:noFill/>
                </a:ln>
                <a:latin typeface="Liberation Sans" pitchFamily="18"/>
                <a:ea typeface="Noto Sans CJK JP" pitchFamily="2"/>
                <a:cs typeface="TakaoPGothic" pitchFamily="2"/>
              </a:rPr>
              <a:t>幾何学的非線形性</a:t>
            </a:r>
          </a:p>
          <a:p>
            <a:pPr marL="0" marR="0" lvl="0" indent="0" rtl="0" hangingPunct="0">
              <a:lnSpc>
                <a:spcPct val="100000"/>
              </a:lnSpc>
              <a:spcBef>
                <a:spcPts val="0"/>
              </a:spcBef>
              <a:spcAft>
                <a:spcPts val="0"/>
              </a:spcAft>
              <a:buNone/>
              <a:tabLst/>
            </a:pPr>
            <a:r>
              <a:rPr lang="en-US" sz="1400" b="0" i="0" u="none" strike="noStrike" kern="1200" cap="none" dirty="0">
                <a:ln>
                  <a:noFill/>
                </a:ln>
                <a:latin typeface="Liberation Sans" pitchFamily="18"/>
                <a:ea typeface="Noto Sans CJK JP" pitchFamily="2"/>
                <a:cs typeface="TakaoPGothic" pitchFamily="2"/>
              </a:rPr>
              <a:t>→</a:t>
            </a:r>
            <a:r>
              <a:rPr lang="ja-JP" sz="1400" b="0" i="0" u="none" strike="noStrike" kern="1200" cap="none" dirty="0">
                <a:ln>
                  <a:noFill/>
                </a:ln>
                <a:latin typeface="Liberation Sans" pitchFamily="18"/>
                <a:ea typeface="Noto Sans CJK JP" pitchFamily="2"/>
                <a:cs typeface="TakaoPGothic" pitchFamily="2"/>
              </a:rPr>
              <a:t>変形や応力の発生によって</a:t>
            </a:r>
            <a:r>
              <a:rPr lang="ja-JP" altLang="en-US" sz="1400" dirty="0">
                <a:latin typeface="Liberation Sans" pitchFamily="18"/>
                <a:ea typeface="Noto Sans CJK JP" pitchFamily="2"/>
                <a:cs typeface="TakaoPGothic" pitchFamily="2"/>
              </a:rPr>
              <a:t>復元力が変化</a:t>
            </a:r>
            <a:r>
              <a:rPr lang="ja-JP" sz="1400" b="0" i="0" u="none" strike="noStrike" kern="1200" cap="none" dirty="0">
                <a:ln>
                  <a:noFill/>
                </a:ln>
                <a:latin typeface="Liberation Sans" pitchFamily="18"/>
                <a:ea typeface="Noto Sans CJK JP" pitchFamily="2"/>
                <a:cs typeface="TakaoPGothic" pitchFamily="2"/>
              </a:rPr>
              <a:t>すること</a:t>
            </a:r>
          </a:p>
        </p:txBody>
      </p:sp>
      <p:pic>
        <p:nvPicPr>
          <p:cNvPr id="8" name="図 7">
            <a:extLst>
              <a:ext uri="{FF2B5EF4-FFF2-40B4-BE49-F238E27FC236}">
                <a16:creationId xmlns:a16="http://schemas.microsoft.com/office/drawing/2014/main" id="{0AAB2D65-39B5-5209-28C0-EBAE624A276A}"/>
              </a:ext>
            </a:extLst>
          </p:cNvPr>
          <p:cNvPicPr>
            <a:picLocks noChangeAspect="1"/>
          </p:cNvPicPr>
          <p:nvPr/>
        </p:nvPicPr>
        <p:blipFill>
          <a:blip r:embed="rId3">
            <a:lum/>
            <a:alphaModFix/>
          </a:blip>
          <a:srcRect/>
          <a:stretch>
            <a:fillRect/>
          </a:stretch>
        </p:blipFill>
        <p:spPr>
          <a:xfrm>
            <a:off x="1270693" y="3864358"/>
            <a:ext cx="825840" cy="1594080"/>
          </a:xfrm>
          <a:prstGeom prst="rect">
            <a:avLst/>
          </a:prstGeom>
          <a:noFill/>
          <a:ln>
            <a:noFill/>
          </a:ln>
        </p:spPr>
      </p:pic>
      <p:sp>
        <p:nvSpPr>
          <p:cNvPr id="9" name="直線コネクタ 8">
            <a:extLst>
              <a:ext uri="{FF2B5EF4-FFF2-40B4-BE49-F238E27FC236}">
                <a16:creationId xmlns:a16="http://schemas.microsoft.com/office/drawing/2014/main" id="{31A61D43-DE1C-E2EB-1B3E-4C12B1318BE5}"/>
              </a:ext>
            </a:extLst>
          </p:cNvPr>
          <p:cNvSpPr/>
          <p:nvPr/>
        </p:nvSpPr>
        <p:spPr>
          <a:xfrm>
            <a:off x="1618724" y="2624940"/>
            <a:ext cx="0" cy="366120"/>
          </a:xfrm>
          <a:prstGeom prst="line">
            <a:avLst/>
          </a:prstGeom>
          <a:noFill/>
          <a:ln w="38160">
            <a:solidFill>
              <a:srgbClr val="3465A4"/>
            </a:solidFill>
            <a:prstDash val="solid"/>
            <a:tailEnd type="arrow"/>
          </a:ln>
        </p:spPr>
        <p:txBody>
          <a:bodyPr vert="horz" wrap="none" lIns="109080" tIns="64080" rIns="109080" bIns="6408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10" name="テキスト ボックス 9">
            <a:extLst>
              <a:ext uri="{FF2B5EF4-FFF2-40B4-BE49-F238E27FC236}">
                <a16:creationId xmlns:a16="http://schemas.microsoft.com/office/drawing/2014/main" id="{78DCB74F-BC08-BFAC-47FF-A0327A3E8BBF}"/>
              </a:ext>
            </a:extLst>
          </p:cNvPr>
          <p:cNvSpPr txBox="1"/>
          <p:nvPr/>
        </p:nvSpPr>
        <p:spPr>
          <a:xfrm>
            <a:off x="330290" y="3154320"/>
            <a:ext cx="2682442" cy="591016"/>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張力がかかった時の</a:t>
            </a:r>
            <a:r>
              <a:rPr lang="ja-JP" altLang="en-US" sz="1500" dirty="0">
                <a:latin typeface="Liberation Sans" pitchFamily="18"/>
                <a:ea typeface="Noto Sans CJK JP" pitchFamily="2"/>
                <a:cs typeface="TakaoPGothic" pitchFamily="2"/>
              </a:rPr>
              <a:t>復元力</a:t>
            </a:r>
            <a:r>
              <a:rPr lang="ja-JP" sz="1500" b="0" i="0" u="none" strike="noStrike" kern="1200" cap="none" dirty="0">
                <a:ln>
                  <a:noFill/>
                </a:ln>
                <a:latin typeface="Liberation Sans" pitchFamily="18"/>
                <a:ea typeface="Noto Sans CJK JP" pitchFamily="2"/>
                <a:cs typeface="TakaoPGothic" pitchFamily="2"/>
              </a:rPr>
              <a:t>を</a:t>
            </a:r>
          </a:p>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再現できる</a:t>
            </a:r>
          </a:p>
        </p:txBody>
      </p:sp>
      <p:graphicFrame>
        <p:nvGraphicFramePr>
          <p:cNvPr id="11" name="表 10">
            <a:extLst>
              <a:ext uri="{FF2B5EF4-FFF2-40B4-BE49-F238E27FC236}">
                <a16:creationId xmlns:a16="http://schemas.microsoft.com/office/drawing/2014/main" id="{FF99BECF-B973-C5A7-CA59-4A96D9EB8A36}"/>
              </a:ext>
            </a:extLst>
          </p:cNvPr>
          <p:cNvGraphicFramePr>
            <a:graphicFrameLocks noGrp="1"/>
          </p:cNvGraphicFramePr>
          <p:nvPr>
            <p:extLst>
              <p:ext uri="{D42A27DB-BD31-4B8C-83A1-F6EECF244321}">
                <p14:modId xmlns:p14="http://schemas.microsoft.com/office/powerpoint/2010/main" val="421156121"/>
              </p:ext>
            </p:extLst>
          </p:nvPr>
        </p:nvGraphicFramePr>
        <p:xfrm>
          <a:off x="5045646" y="1398240"/>
          <a:ext cx="4449162" cy="1064520"/>
        </p:xfrm>
        <a:graphic>
          <a:graphicData uri="http://schemas.openxmlformats.org/drawingml/2006/table">
            <a:tbl>
              <a:tblPr firstRow="1" bandRow="1"/>
              <a:tblGrid>
                <a:gridCol w="977054">
                  <a:extLst>
                    <a:ext uri="{9D8B030D-6E8A-4147-A177-3AD203B41FA5}">
                      <a16:colId xmlns:a16="http://schemas.microsoft.com/office/drawing/2014/main" val="3503191868"/>
                    </a:ext>
                  </a:extLst>
                </a:gridCol>
                <a:gridCol w="873000">
                  <a:extLst>
                    <a:ext uri="{9D8B030D-6E8A-4147-A177-3AD203B41FA5}">
                      <a16:colId xmlns:a16="http://schemas.microsoft.com/office/drawing/2014/main" val="1427967030"/>
                    </a:ext>
                  </a:extLst>
                </a:gridCol>
                <a:gridCol w="955580">
                  <a:extLst>
                    <a:ext uri="{9D8B030D-6E8A-4147-A177-3AD203B41FA5}">
                      <a16:colId xmlns:a16="http://schemas.microsoft.com/office/drawing/2014/main" val="3341165942"/>
                    </a:ext>
                  </a:extLst>
                </a:gridCol>
                <a:gridCol w="1643528">
                  <a:extLst>
                    <a:ext uri="{9D8B030D-6E8A-4147-A177-3AD203B41FA5}">
                      <a16:colId xmlns:a16="http://schemas.microsoft.com/office/drawing/2014/main" val="3057571899"/>
                    </a:ext>
                  </a:extLst>
                </a:gridCol>
              </a:tblGrid>
              <a:tr h="331560">
                <a:tc>
                  <a:txBody>
                    <a:bodyPr/>
                    <a:lstStyle/>
                    <a:p>
                      <a:pPr marL="0" marR="0" lvl="0" indent="0" algn="ctr" rtl="0" hangingPunct="0">
                        <a:lnSpc>
                          <a:spcPct val="100000"/>
                        </a:lnSpc>
                        <a:spcBef>
                          <a:spcPts val="0"/>
                        </a:spcBef>
                        <a:spcAft>
                          <a:spcPts val="0"/>
                        </a:spcAft>
                        <a:buNone/>
                        <a:tabLst/>
                      </a:pPr>
                      <a:r>
                        <a:rPr lang="ja-JP" sz="1200" b="0" i="0" u="none" strike="noStrike" kern="1200" cap="none" dirty="0">
                          <a:ln>
                            <a:noFill/>
                          </a:ln>
                          <a:latin typeface="Noto Sans CJK JP" pitchFamily="34"/>
                          <a:ea typeface="Noto Sans CJK JP" pitchFamily="34"/>
                          <a:cs typeface="TakaoPGothic" pitchFamily="2"/>
                        </a:rPr>
                        <a:t>振動モード</a:t>
                      </a:r>
                    </a:p>
                  </a:txBody>
                  <a:tcPr/>
                </a:tc>
                <a:tc>
                  <a:txBody>
                    <a:bodyPr/>
                    <a:lstStyle/>
                    <a:p>
                      <a:pPr marL="0" marR="0" lvl="0" indent="0" algn="ctr" rtl="0" hangingPunct="0">
                        <a:lnSpc>
                          <a:spcPct val="100000"/>
                        </a:lnSpc>
                        <a:spcBef>
                          <a:spcPts val="0"/>
                        </a:spcBef>
                        <a:spcAft>
                          <a:spcPts val="0"/>
                        </a:spcAft>
                        <a:buNone/>
                        <a:tabLst/>
                        <a:defRPr sz="1200">
                          <a:latin typeface="Noto Sans CJK JP" pitchFamily="34"/>
                          <a:ea typeface="Noto Sans CJK JP" pitchFamily="34"/>
                        </a:defRPr>
                      </a:pPr>
                      <a:r>
                        <a:rPr lang="ja-JP" sz="1200" b="0" i="0" u="none" strike="noStrike" kern="1200" cap="none" dirty="0">
                          <a:ln>
                            <a:noFill/>
                          </a:ln>
                          <a:latin typeface="Noto Sans CJK JP" pitchFamily="34"/>
                          <a:ea typeface="Noto Sans CJK JP" pitchFamily="34"/>
                          <a:cs typeface="TakaoPGothic" pitchFamily="2"/>
                        </a:rPr>
                        <a:t>理論値</a:t>
                      </a:r>
                    </a:p>
                  </a:txBody>
                  <a:tcPr/>
                </a:tc>
                <a:tc>
                  <a:txBody>
                    <a:bodyPr/>
                    <a:lstStyle/>
                    <a:p>
                      <a:pPr marL="0" marR="0" lvl="0" indent="0" algn="ctr" rtl="0" hangingPunct="0">
                        <a:lnSpc>
                          <a:spcPct val="100000"/>
                        </a:lnSpc>
                        <a:spcBef>
                          <a:spcPts val="0"/>
                        </a:spcBef>
                        <a:spcAft>
                          <a:spcPts val="0"/>
                        </a:spcAft>
                        <a:buNone/>
                        <a:tabLst/>
                        <a:defRPr sz="1200">
                          <a:latin typeface="Noto Sans CJK JP" pitchFamily="34"/>
                          <a:ea typeface="Noto Sans CJK JP" pitchFamily="34"/>
                        </a:defRPr>
                      </a:pPr>
                      <a:r>
                        <a:rPr lang="ja-JP" sz="1200" b="0" i="0" u="none" strike="noStrike" kern="1200" cap="none">
                          <a:ln>
                            <a:noFill/>
                          </a:ln>
                          <a:latin typeface="Noto Sans CJK JP" pitchFamily="34"/>
                          <a:ea typeface="Noto Sans CJK JP" pitchFamily="34"/>
                          <a:cs typeface="TakaoPGothic" pitchFamily="2"/>
                        </a:rPr>
                        <a:t>卓越振動数</a:t>
                      </a:r>
                    </a:p>
                  </a:txBody>
                  <a:tcPr/>
                </a:tc>
                <a:tc>
                  <a:txBody>
                    <a:bodyPr/>
                    <a:lstStyle/>
                    <a:p>
                      <a:pPr marL="0" marR="0" lvl="0" indent="0" algn="ctr" rtl="0" hangingPunct="0">
                        <a:lnSpc>
                          <a:spcPct val="100000"/>
                        </a:lnSpc>
                        <a:spcBef>
                          <a:spcPts val="0"/>
                        </a:spcBef>
                        <a:spcAft>
                          <a:spcPts val="0"/>
                        </a:spcAft>
                        <a:buNone/>
                        <a:tabLst/>
                        <a:defRPr sz="1200">
                          <a:latin typeface="Noto Sans CJK JP" pitchFamily="34"/>
                          <a:ea typeface="Noto Sans CJK JP" pitchFamily="34"/>
                        </a:defRPr>
                      </a:pPr>
                      <a:r>
                        <a:rPr lang="ja-JP" sz="1200" b="0" i="0" u="none" strike="noStrike" kern="1200" cap="none" dirty="0">
                          <a:ln>
                            <a:noFill/>
                          </a:ln>
                          <a:latin typeface="Noto Sans CJK JP" pitchFamily="34"/>
                          <a:ea typeface="Noto Sans CJK JP" pitchFamily="34"/>
                          <a:cs typeface="TakaoPGothic" pitchFamily="2"/>
                        </a:rPr>
                        <a:t>理論値との</a:t>
                      </a:r>
                      <a:r>
                        <a:rPr lang="ja-JP" altLang="en-US" sz="1200" b="0" i="0" u="none" strike="noStrike" kern="1200" cap="none" dirty="0">
                          <a:ln>
                            <a:noFill/>
                          </a:ln>
                          <a:latin typeface="Noto Sans CJK JP" pitchFamily="34"/>
                          <a:ea typeface="Noto Sans CJK JP" pitchFamily="34"/>
                          <a:cs typeface="TakaoPGothic" pitchFamily="2"/>
                        </a:rPr>
                        <a:t>相対</a:t>
                      </a:r>
                      <a:r>
                        <a:rPr lang="ja-JP" sz="1200" b="0" i="0" u="none" strike="noStrike" kern="1200" cap="none" dirty="0">
                          <a:ln>
                            <a:noFill/>
                          </a:ln>
                          <a:latin typeface="Noto Sans CJK JP" pitchFamily="34"/>
                          <a:ea typeface="Noto Sans CJK JP" pitchFamily="34"/>
                          <a:cs typeface="TakaoPGothic" pitchFamily="2"/>
                        </a:rPr>
                        <a:t>誤差</a:t>
                      </a:r>
                    </a:p>
                  </a:txBody>
                  <a:tcPr/>
                </a:tc>
                <a:extLst>
                  <a:ext uri="{0D108BD9-81ED-4DB2-BD59-A6C34878D82A}">
                    <a16:rowId xmlns:a16="http://schemas.microsoft.com/office/drawing/2014/main" val="1745481047"/>
                  </a:ext>
                </a:extLst>
              </a:tr>
              <a:tr h="363600">
                <a:tc>
                  <a:txBody>
                    <a:bodyPr/>
                    <a:lstStyle/>
                    <a:p>
                      <a:pPr marL="0" marR="0" lvl="0" indent="0" algn="ctr" rtl="0" hangingPunct="0">
                        <a:lnSpc>
                          <a:spcPct val="100000"/>
                        </a:lnSpc>
                        <a:spcBef>
                          <a:spcPts val="0"/>
                        </a:spcBef>
                        <a:spcAft>
                          <a:spcPts val="0"/>
                        </a:spcAft>
                        <a:buNone/>
                        <a:tabLst/>
                        <a:defRPr sz="1200">
                          <a:latin typeface="Noto Sans CJK JP" pitchFamily="34"/>
                          <a:ea typeface="Noto Sans CJK JP" pitchFamily="34"/>
                        </a:defRPr>
                      </a:pPr>
                      <a:r>
                        <a:rPr lang="en-US" sz="1200" b="0" i="0" u="none" strike="noStrike" kern="1200" cap="none">
                          <a:ln>
                            <a:noFill/>
                          </a:ln>
                          <a:latin typeface="Noto Sans CJK JP" pitchFamily="34"/>
                          <a:ea typeface="Noto Sans CJK JP" pitchFamily="34"/>
                          <a:cs typeface="TakaoPGothic" pitchFamily="2"/>
                        </a:rPr>
                        <a:t>1</a:t>
                      </a:r>
                      <a:r>
                        <a:rPr lang="ja-JP" sz="1200" b="0" i="0" u="none" strike="noStrike" kern="1200" cap="none">
                          <a:ln>
                            <a:noFill/>
                          </a:ln>
                          <a:latin typeface="Noto Sans CJK JP" pitchFamily="34"/>
                          <a:ea typeface="Noto Sans CJK JP" pitchFamily="34"/>
                          <a:cs typeface="TakaoPGothic" pitchFamily="2"/>
                        </a:rPr>
                        <a:t>次モード</a:t>
                      </a:r>
                    </a:p>
                  </a:txBody>
                  <a:tcPr/>
                </a:tc>
                <a:tc>
                  <a:txBody>
                    <a:bodyPr/>
                    <a:lstStyle/>
                    <a:p>
                      <a:pPr marL="0" marR="0" lvl="0" indent="0" algn="ctr" rtl="0" hangingPunct="0">
                        <a:lnSpc>
                          <a:spcPct val="100000"/>
                        </a:lnSpc>
                        <a:spcBef>
                          <a:spcPts val="0"/>
                        </a:spcBef>
                        <a:spcAft>
                          <a:spcPts val="0"/>
                        </a:spcAft>
                        <a:buNone/>
                        <a:tabLst/>
                        <a:defRPr sz="1200">
                          <a:latin typeface="Noto Sans CJK JP" pitchFamily="34"/>
                          <a:ea typeface="Noto Sans CJK JP" pitchFamily="34"/>
                        </a:defRPr>
                      </a:pPr>
                      <a:r>
                        <a:rPr lang="en-US" sz="1400" b="0" i="0" u="none" strike="noStrike" kern="1200" cap="none" dirty="0">
                          <a:ln>
                            <a:noFill/>
                          </a:ln>
                          <a:latin typeface="Noto Sans CJK JP" pitchFamily="34"/>
                          <a:ea typeface="Noto Sans CJK JP" pitchFamily="34"/>
                          <a:cs typeface="TakaoPGothic" pitchFamily="2"/>
                        </a:rPr>
                        <a:t>2.84Hz</a:t>
                      </a:r>
                    </a:p>
                  </a:txBody>
                  <a:tcPr/>
                </a:tc>
                <a:tc>
                  <a:txBody>
                    <a:bodyPr/>
                    <a:lstStyle/>
                    <a:p>
                      <a:pPr marL="0" marR="0" lvl="0" indent="0" algn="ctr" rtl="0" hangingPunct="0">
                        <a:lnSpc>
                          <a:spcPct val="100000"/>
                        </a:lnSpc>
                        <a:spcBef>
                          <a:spcPts val="0"/>
                        </a:spcBef>
                        <a:spcAft>
                          <a:spcPts val="0"/>
                        </a:spcAft>
                        <a:buNone/>
                        <a:tabLst/>
                        <a:defRPr sz="1200">
                          <a:latin typeface="Noto Sans CJK JP" pitchFamily="34"/>
                          <a:ea typeface="Noto Sans CJK JP" pitchFamily="34"/>
                        </a:defRPr>
                      </a:pPr>
                      <a:r>
                        <a:rPr lang="en-US" sz="1400" b="0" i="0" u="none" strike="noStrike" kern="1200" cap="none" dirty="0">
                          <a:ln>
                            <a:noFill/>
                          </a:ln>
                          <a:latin typeface="Noto Sans CJK JP" pitchFamily="34"/>
                          <a:ea typeface="Noto Sans CJK JP" pitchFamily="34"/>
                          <a:cs typeface="TakaoPGothic" pitchFamily="2"/>
                        </a:rPr>
                        <a:t>2.83Hz</a:t>
                      </a:r>
                    </a:p>
                  </a:txBody>
                  <a:tcPr/>
                </a:tc>
                <a:tc>
                  <a:txBody>
                    <a:bodyPr/>
                    <a:lstStyle/>
                    <a:p>
                      <a:pPr marL="0" marR="0" lvl="0" indent="0" algn="ctr" rtl="0" hangingPunct="0">
                        <a:lnSpc>
                          <a:spcPct val="100000"/>
                        </a:lnSpc>
                        <a:spcBef>
                          <a:spcPts val="0"/>
                        </a:spcBef>
                        <a:spcAft>
                          <a:spcPts val="0"/>
                        </a:spcAft>
                        <a:buNone/>
                        <a:tabLst/>
                        <a:defRPr sz="1200">
                          <a:latin typeface="Noto Sans CJK JP" pitchFamily="34"/>
                          <a:ea typeface="Noto Sans CJK JP" pitchFamily="34"/>
                        </a:defRPr>
                      </a:pPr>
                      <a:r>
                        <a:rPr lang="en-US" sz="1400" b="0" i="0" u="none" strike="noStrike" kern="1200" cap="none" dirty="0">
                          <a:ln>
                            <a:noFill/>
                          </a:ln>
                          <a:latin typeface="Noto Sans CJK JP" pitchFamily="34"/>
                          <a:ea typeface="Noto Sans CJK JP" pitchFamily="34"/>
                          <a:cs typeface="TakaoPGothic" pitchFamily="2"/>
                        </a:rPr>
                        <a:t>0.35%</a:t>
                      </a:r>
                    </a:p>
                  </a:txBody>
                  <a:tcPr/>
                </a:tc>
                <a:extLst>
                  <a:ext uri="{0D108BD9-81ED-4DB2-BD59-A6C34878D82A}">
                    <a16:rowId xmlns:a16="http://schemas.microsoft.com/office/drawing/2014/main" val="2780314116"/>
                  </a:ext>
                </a:extLst>
              </a:tr>
              <a:tr h="369360">
                <a:tc>
                  <a:txBody>
                    <a:bodyPr/>
                    <a:lstStyle/>
                    <a:p>
                      <a:pPr marL="0" marR="0" lvl="0" indent="0" algn="ctr" rtl="0" hangingPunct="0">
                        <a:lnSpc>
                          <a:spcPct val="100000"/>
                        </a:lnSpc>
                        <a:spcBef>
                          <a:spcPts val="0"/>
                        </a:spcBef>
                        <a:spcAft>
                          <a:spcPts val="0"/>
                        </a:spcAft>
                        <a:buNone/>
                        <a:tabLst/>
                        <a:defRPr sz="1200">
                          <a:latin typeface="Noto Sans CJK JP" pitchFamily="34"/>
                          <a:ea typeface="Noto Sans CJK JP" pitchFamily="34"/>
                        </a:defRPr>
                      </a:pPr>
                      <a:r>
                        <a:rPr lang="en-US" sz="1200" b="0" i="0" u="none" strike="noStrike" kern="1200" cap="none">
                          <a:ln>
                            <a:noFill/>
                          </a:ln>
                          <a:latin typeface="Noto Sans CJK JP" pitchFamily="34"/>
                          <a:ea typeface="Noto Sans CJK JP" pitchFamily="34"/>
                          <a:cs typeface="TakaoPGothic" pitchFamily="2"/>
                        </a:rPr>
                        <a:t>3</a:t>
                      </a:r>
                      <a:r>
                        <a:rPr lang="ja-JP" sz="1200" b="0" i="0" u="none" strike="noStrike" kern="1200" cap="none">
                          <a:ln>
                            <a:noFill/>
                          </a:ln>
                          <a:latin typeface="Noto Sans CJK JP" pitchFamily="34"/>
                          <a:ea typeface="Noto Sans CJK JP" pitchFamily="34"/>
                          <a:cs typeface="TakaoPGothic" pitchFamily="2"/>
                        </a:rPr>
                        <a:t>次モード</a:t>
                      </a:r>
                    </a:p>
                  </a:txBody>
                  <a:tcPr/>
                </a:tc>
                <a:tc>
                  <a:txBody>
                    <a:bodyPr/>
                    <a:lstStyle/>
                    <a:p>
                      <a:pPr marL="0" marR="0" lvl="0" indent="0" algn="ctr" rtl="0" hangingPunct="0">
                        <a:lnSpc>
                          <a:spcPct val="100000"/>
                        </a:lnSpc>
                        <a:spcBef>
                          <a:spcPts val="0"/>
                        </a:spcBef>
                        <a:spcAft>
                          <a:spcPts val="0"/>
                        </a:spcAft>
                        <a:buNone/>
                        <a:tabLst/>
                        <a:defRPr sz="1200">
                          <a:latin typeface="Noto Sans CJK JP" pitchFamily="34"/>
                          <a:ea typeface="Noto Sans CJK JP" pitchFamily="34"/>
                        </a:defRPr>
                      </a:pPr>
                      <a:r>
                        <a:rPr lang="en-US" sz="1400" b="0" i="0" u="none" strike="noStrike" kern="1200" cap="none">
                          <a:ln>
                            <a:noFill/>
                          </a:ln>
                          <a:latin typeface="Noto Sans CJK JP" pitchFamily="34"/>
                          <a:ea typeface="Noto Sans CJK JP" pitchFamily="34"/>
                          <a:cs typeface="TakaoPGothic" pitchFamily="2"/>
                        </a:rPr>
                        <a:t>8.51Hz</a:t>
                      </a:r>
                    </a:p>
                  </a:txBody>
                  <a:tcPr/>
                </a:tc>
                <a:tc>
                  <a:txBody>
                    <a:bodyPr/>
                    <a:lstStyle/>
                    <a:p>
                      <a:pPr marL="0" marR="0" lvl="0" indent="0" algn="ctr" rtl="0" hangingPunct="0">
                        <a:lnSpc>
                          <a:spcPct val="100000"/>
                        </a:lnSpc>
                        <a:spcBef>
                          <a:spcPts val="0"/>
                        </a:spcBef>
                        <a:spcAft>
                          <a:spcPts val="0"/>
                        </a:spcAft>
                        <a:buNone/>
                        <a:tabLst/>
                        <a:defRPr sz="1200">
                          <a:latin typeface="Noto Sans CJK JP" pitchFamily="34"/>
                          <a:ea typeface="Noto Sans CJK JP" pitchFamily="34"/>
                        </a:defRPr>
                      </a:pPr>
                      <a:r>
                        <a:rPr lang="en-US" sz="1400" b="0" i="0" u="none" strike="noStrike" kern="1200" cap="none" dirty="0">
                          <a:ln>
                            <a:noFill/>
                          </a:ln>
                          <a:latin typeface="Noto Sans CJK JP" pitchFamily="34"/>
                          <a:ea typeface="Noto Sans CJK JP" pitchFamily="34"/>
                          <a:cs typeface="TakaoPGothic" pitchFamily="2"/>
                        </a:rPr>
                        <a:t>8.50Hz</a:t>
                      </a:r>
                    </a:p>
                  </a:txBody>
                  <a:tcPr/>
                </a:tc>
                <a:tc>
                  <a:txBody>
                    <a:bodyPr/>
                    <a:lstStyle/>
                    <a:p>
                      <a:pPr marL="0" marR="0" lvl="0" indent="0" algn="ctr" rtl="0" hangingPunct="0">
                        <a:lnSpc>
                          <a:spcPct val="100000"/>
                        </a:lnSpc>
                        <a:spcBef>
                          <a:spcPts val="0"/>
                        </a:spcBef>
                        <a:spcAft>
                          <a:spcPts val="0"/>
                        </a:spcAft>
                        <a:buNone/>
                        <a:tabLst/>
                        <a:defRPr sz="1200">
                          <a:latin typeface="Noto Sans CJK JP" pitchFamily="34"/>
                          <a:ea typeface="Noto Sans CJK JP" pitchFamily="34"/>
                        </a:defRPr>
                      </a:pPr>
                      <a:r>
                        <a:rPr lang="en-US" sz="1400" b="0" i="0" u="none" strike="noStrike" kern="1200" cap="none" dirty="0">
                          <a:ln>
                            <a:noFill/>
                          </a:ln>
                          <a:latin typeface="Noto Sans CJK JP" pitchFamily="34"/>
                          <a:ea typeface="Noto Sans CJK JP" pitchFamily="34"/>
                          <a:cs typeface="TakaoPGothic" pitchFamily="2"/>
                        </a:rPr>
                        <a:t>0.12%</a:t>
                      </a:r>
                    </a:p>
                  </a:txBody>
                  <a:tcPr/>
                </a:tc>
                <a:extLst>
                  <a:ext uri="{0D108BD9-81ED-4DB2-BD59-A6C34878D82A}">
                    <a16:rowId xmlns:a16="http://schemas.microsoft.com/office/drawing/2014/main" val="1546024394"/>
                  </a:ext>
                </a:extLst>
              </a:tr>
            </a:tbl>
          </a:graphicData>
        </a:graphic>
      </p:graphicFrame>
      <p:sp>
        <p:nvSpPr>
          <p:cNvPr id="12" name="テキスト ボックス 11">
            <a:extLst>
              <a:ext uri="{FF2B5EF4-FFF2-40B4-BE49-F238E27FC236}">
                <a16:creationId xmlns:a16="http://schemas.microsoft.com/office/drawing/2014/main" id="{FA4BC000-DB46-AB6D-0AAE-1389C2BD39AF}"/>
              </a:ext>
            </a:extLst>
          </p:cNvPr>
          <p:cNvSpPr txBox="1"/>
          <p:nvPr/>
        </p:nvSpPr>
        <p:spPr>
          <a:xfrm>
            <a:off x="5591160" y="1042919"/>
            <a:ext cx="3609719" cy="366119"/>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a:ln>
                  <a:noFill/>
                </a:ln>
                <a:latin typeface="Liberation Sans" pitchFamily="18"/>
                <a:ea typeface="Noto Sans CJK JP" pitchFamily="2"/>
                <a:cs typeface="TakaoPGothic" pitchFamily="2"/>
              </a:rPr>
              <a:t>幾何学的非線形性を考慮した解析の結果</a:t>
            </a:r>
          </a:p>
        </p:txBody>
      </p:sp>
      <p:pic>
        <p:nvPicPr>
          <p:cNvPr id="13" name="図 12">
            <a:extLst>
              <a:ext uri="{FF2B5EF4-FFF2-40B4-BE49-F238E27FC236}">
                <a16:creationId xmlns:a16="http://schemas.microsoft.com/office/drawing/2014/main" id="{E837FBAB-0DB8-72EA-EEFB-0C184F49952A}"/>
              </a:ext>
            </a:extLst>
          </p:cNvPr>
          <p:cNvPicPr>
            <a:picLocks noChangeAspect="1"/>
          </p:cNvPicPr>
          <p:nvPr/>
        </p:nvPicPr>
        <p:blipFill>
          <a:blip r:embed="rId4">
            <a:lum/>
            <a:alphaModFix/>
          </a:blip>
          <a:srcRect/>
          <a:stretch>
            <a:fillRect/>
          </a:stretch>
        </p:blipFill>
        <p:spPr>
          <a:xfrm>
            <a:off x="3585960" y="3126960"/>
            <a:ext cx="3036239" cy="1821599"/>
          </a:xfrm>
          <a:prstGeom prst="rect">
            <a:avLst/>
          </a:prstGeom>
          <a:noFill/>
          <a:ln>
            <a:noFill/>
          </a:ln>
        </p:spPr>
      </p:pic>
      <p:pic>
        <p:nvPicPr>
          <p:cNvPr id="14" name="図 13">
            <a:extLst>
              <a:ext uri="{FF2B5EF4-FFF2-40B4-BE49-F238E27FC236}">
                <a16:creationId xmlns:a16="http://schemas.microsoft.com/office/drawing/2014/main" id="{F81587F6-D97E-5455-C574-8293222AD3C7}"/>
              </a:ext>
            </a:extLst>
          </p:cNvPr>
          <p:cNvPicPr>
            <a:picLocks noChangeAspect="1"/>
          </p:cNvPicPr>
          <p:nvPr/>
        </p:nvPicPr>
        <p:blipFill>
          <a:blip r:embed="rId5">
            <a:lum/>
            <a:alphaModFix/>
          </a:blip>
          <a:srcRect/>
          <a:stretch>
            <a:fillRect/>
          </a:stretch>
        </p:blipFill>
        <p:spPr>
          <a:xfrm>
            <a:off x="6912000" y="3096000"/>
            <a:ext cx="3067200" cy="1840319"/>
          </a:xfrm>
          <a:prstGeom prst="rect">
            <a:avLst/>
          </a:prstGeom>
          <a:noFill/>
          <a:ln>
            <a:noFill/>
          </a:ln>
        </p:spPr>
      </p:pic>
      <p:sp>
        <p:nvSpPr>
          <p:cNvPr id="15" name="テキスト ボックス 14">
            <a:extLst>
              <a:ext uri="{FF2B5EF4-FFF2-40B4-BE49-F238E27FC236}">
                <a16:creationId xmlns:a16="http://schemas.microsoft.com/office/drawing/2014/main" id="{A606343B-5F0A-663A-7D54-E853F9F219E0}"/>
              </a:ext>
            </a:extLst>
          </p:cNvPr>
          <p:cNvSpPr txBox="1"/>
          <p:nvPr/>
        </p:nvSpPr>
        <p:spPr>
          <a:xfrm>
            <a:off x="5472000" y="2520000"/>
            <a:ext cx="2951999" cy="432000"/>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pPr>
            <a:r>
              <a:rPr lang="ja-JP" sz="1400" b="0" i="0" u="none" strike="noStrike" kern="1200" cap="none">
                <a:ln>
                  <a:noFill/>
                </a:ln>
                <a:latin typeface="Liberation Sans" pitchFamily="18"/>
                <a:ea typeface="Noto Sans CJK JP" pitchFamily="2"/>
                <a:cs typeface="TakaoPGothic" pitchFamily="2"/>
              </a:rPr>
              <a:t>卓越振動数の正弦波を与えると</a:t>
            </a:r>
            <a:r>
              <a:rPr lang="en-US" sz="1400" b="0" i="0" u="none" strike="noStrike" kern="1200" cap="none">
                <a:ln>
                  <a:noFill/>
                </a:ln>
                <a:latin typeface="Liberation Sans" pitchFamily="18"/>
                <a:ea typeface="Noto Sans CJK JP" pitchFamily="2"/>
                <a:cs typeface="TakaoPGothic" pitchFamily="2"/>
              </a:rPr>
              <a:t>...</a:t>
            </a:r>
          </a:p>
        </p:txBody>
      </p:sp>
      <p:sp>
        <p:nvSpPr>
          <p:cNvPr id="16" name="テキスト ボックス 15">
            <a:extLst>
              <a:ext uri="{FF2B5EF4-FFF2-40B4-BE49-F238E27FC236}">
                <a16:creationId xmlns:a16="http://schemas.microsoft.com/office/drawing/2014/main" id="{CAB60C2C-9C80-5983-0B69-0CCA0808B1F0}"/>
              </a:ext>
            </a:extLst>
          </p:cNvPr>
          <p:cNvSpPr txBox="1"/>
          <p:nvPr/>
        </p:nvSpPr>
        <p:spPr>
          <a:xfrm>
            <a:off x="4680000" y="2808000"/>
            <a:ext cx="903240" cy="34632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US" sz="1800" b="0" i="0" u="none" strike="noStrike" kern="1200" cap="none">
                <a:ln>
                  <a:noFill/>
                </a:ln>
                <a:latin typeface="Liberation Sans" pitchFamily="18"/>
                <a:ea typeface="Noto Sans CJK JP" pitchFamily="2"/>
                <a:cs typeface="TakaoPGothic" pitchFamily="2"/>
              </a:rPr>
              <a:t>2.83Hz</a:t>
            </a:r>
          </a:p>
        </p:txBody>
      </p:sp>
      <p:sp>
        <p:nvSpPr>
          <p:cNvPr id="17" name="テキスト ボックス 16">
            <a:extLst>
              <a:ext uri="{FF2B5EF4-FFF2-40B4-BE49-F238E27FC236}">
                <a16:creationId xmlns:a16="http://schemas.microsoft.com/office/drawing/2014/main" id="{97DC7589-A0C9-E539-323A-722A33820D95}"/>
              </a:ext>
            </a:extLst>
          </p:cNvPr>
          <p:cNvSpPr txBox="1"/>
          <p:nvPr/>
        </p:nvSpPr>
        <p:spPr>
          <a:xfrm>
            <a:off x="8312760" y="2808000"/>
            <a:ext cx="903240" cy="34632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US" sz="1800" b="0" i="0" u="none" strike="noStrike" kern="1200" cap="none">
                <a:ln>
                  <a:noFill/>
                </a:ln>
                <a:latin typeface="Liberation Sans" pitchFamily="18"/>
                <a:ea typeface="Noto Sans CJK JP" pitchFamily="2"/>
                <a:cs typeface="TakaoPGothic" pitchFamily="2"/>
              </a:rPr>
              <a:t>8.50Hz</a:t>
            </a:r>
          </a:p>
        </p:txBody>
      </p:sp>
      <p:sp>
        <p:nvSpPr>
          <p:cNvPr id="18" name="テキスト ボックス 17">
            <a:extLst>
              <a:ext uri="{FF2B5EF4-FFF2-40B4-BE49-F238E27FC236}">
                <a16:creationId xmlns:a16="http://schemas.microsoft.com/office/drawing/2014/main" id="{57939273-2571-6EE2-EEDA-97AFF26F28D0}"/>
              </a:ext>
            </a:extLst>
          </p:cNvPr>
          <p:cNvSpPr txBox="1"/>
          <p:nvPr/>
        </p:nvSpPr>
        <p:spPr>
          <a:xfrm>
            <a:off x="5832000" y="4896000"/>
            <a:ext cx="820800" cy="27468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US" sz="1300" b="0" i="0" u="none" strike="noStrike" kern="1200" cap="none">
                <a:ln>
                  <a:noFill/>
                </a:ln>
                <a:latin typeface="Liberation Sans" pitchFamily="18"/>
                <a:ea typeface="Noto Sans CJK JP" pitchFamily="2"/>
                <a:cs typeface="TakaoPGothic" pitchFamily="2"/>
              </a:rPr>
              <a:t>Scale 30</a:t>
            </a:r>
          </a:p>
        </p:txBody>
      </p:sp>
      <p:sp>
        <p:nvSpPr>
          <p:cNvPr id="19" name="テキスト ボックス 18">
            <a:extLst>
              <a:ext uri="{FF2B5EF4-FFF2-40B4-BE49-F238E27FC236}">
                <a16:creationId xmlns:a16="http://schemas.microsoft.com/office/drawing/2014/main" id="{4862F88A-ADD9-46A4-E820-A33B73569DEB}"/>
              </a:ext>
            </a:extLst>
          </p:cNvPr>
          <p:cNvSpPr txBox="1"/>
          <p:nvPr/>
        </p:nvSpPr>
        <p:spPr>
          <a:xfrm>
            <a:off x="9187200" y="4909319"/>
            <a:ext cx="820800" cy="27468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US" sz="1300" b="0" i="0" u="none" strike="noStrike" kern="1200" cap="none">
                <a:ln>
                  <a:noFill/>
                </a:ln>
                <a:latin typeface="Liberation Sans" pitchFamily="18"/>
                <a:ea typeface="Noto Sans CJK JP" pitchFamily="2"/>
                <a:cs typeface="TakaoPGothic" pitchFamily="2"/>
              </a:rPr>
              <a:t>Scale 30</a:t>
            </a:r>
          </a:p>
        </p:txBody>
      </p:sp>
      <p:sp>
        <p:nvSpPr>
          <p:cNvPr id="20" name="テキスト ボックス 19">
            <a:extLst>
              <a:ext uri="{FF2B5EF4-FFF2-40B4-BE49-F238E27FC236}">
                <a16:creationId xmlns:a16="http://schemas.microsoft.com/office/drawing/2014/main" id="{C603CF9D-C280-7644-2720-9E51E6406506}"/>
              </a:ext>
            </a:extLst>
          </p:cNvPr>
          <p:cNvSpPr txBox="1"/>
          <p:nvPr/>
        </p:nvSpPr>
        <p:spPr>
          <a:xfrm>
            <a:off x="1990693" y="4314718"/>
            <a:ext cx="1022039" cy="49572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100" b="0" i="0" u="none" strike="noStrike" kern="1200" cap="none">
                <a:ln>
                  <a:noFill/>
                </a:ln>
                <a:latin typeface="Liberation Sans" pitchFamily="18"/>
                <a:ea typeface="Noto Sans CJK JP" pitchFamily="2"/>
                <a:cs typeface="TakaoPGothic" pitchFamily="2"/>
              </a:rPr>
              <a:t>大きな荷重に</a:t>
            </a:r>
          </a:p>
          <a:p>
            <a:pPr marL="0" marR="0" lvl="0" indent="0" rtl="0" hangingPunct="0">
              <a:lnSpc>
                <a:spcPct val="100000"/>
              </a:lnSpc>
              <a:spcBef>
                <a:spcPts val="0"/>
              </a:spcBef>
              <a:spcAft>
                <a:spcPts val="0"/>
              </a:spcAft>
              <a:buNone/>
              <a:tabLst/>
            </a:pPr>
            <a:r>
              <a:rPr lang="ja-JP" sz="1100" b="0" i="0" u="none" strike="noStrike" kern="1200" cap="none">
                <a:ln>
                  <a:noFill/>
                </a:ln>
                <a:latin typeface="Liberation Sans" pitchFamily="18"/>
                <a:ea typeface="Noto Sans CJK JP" pitchFamily="2"/>
                <a:cs typeface="TakaoPGothic" pitchFamily="2"/>
              </a:rPr>
              <a:t>耐えられる</a:t>
            </a:r>
          </a:p>
        </p:txBody>
      </p:sp>
      <p:sp>
        <p:nvSpPr>
          <p:cNvPr id="32" name="テキスト ボックス 31">
            <a:extLst>
              <a:ext uri="{FF2B5EF4-FFF2-40B4-BE49-F238E27FC236}">
                <a16:creationId xmlns:a16="http://schemas.microsoft.com/office/drawing/2014/main" id="{BB99083F-9F01-D27A-E639-DCF992917CC4}"/>
              </a:ext>
            </a:extLst>
          </p:cNvPr>
          <p:cNvSpPr txBox="1"/>
          <p:nvPr/>
        </p:nvSpPr>
        <p:spPr>
          <a:xfrm>
            <a:off x="5200560" y="5184000"/>
            <a:ext cx="3413412" cy="390961"/>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800" b="0" i="0" strike="noStrike" kern="1200" cap="none" dirty="0">
                <a:ln>
                  <a:noFill/>
                </a:ln>
                <a:solidFill>
                  <a:srgbClr val="FF0000"/>
                </a:solidFill>
                <a:uFill>
                  <a:solidFill>
                    <a:srgbClr val="FF0000"/>
                  </a:solidFill>
                </a:uFill>
                <a:latin typeface="Liberation Sans" pitchFamily="18"/>
                <a:ea typeface="Noto Sans CJK JP" pitchFamily="2"/>
                <a:cs typeface="TakaoPGothic" pitchFamily="2"/>
              </a:rPr>
              <a:t>ケーブルの復元力が再現できた</a:t>
            </a:r>
          </a:p>
        </p:txBody>
      </p:sp>
      <p:pic>
        <p:nvPicPr>
          <p:cNvPr id="34" name="図 33" descr="アイコン&#10;&#10;自動的に生成された説明">
            <a:extLst>
              <a:ext uri="{FF2B5EF4-FFF2-40B4-BE49-F238E27FC236}">
                <a16:creationId xmlns:a16="http://schemas.microsoft.com/office/drawing/2014/main" id="{B188F134-7125-7163-76B2-92E10026D0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3754" y="145080"/>
            <a:ext cx="3396333" cy="883889"/>
          </a:xfrm>
          <a:prstGeom prst="rect">
            <a:avLst/>
          </a:prstGeom>
        </p:spPr>
      </p:pic>
      <p:sp>
        <p:nvSpPr>
          <p:cNvPr id="35" name="テキスト ボックス 34">
            <a:extLst>
              <a:ext uri="{FF2B5EF4-FFF2-40B4-BE49-F238E27FC236}">
                <a16:creationId xmlns:a16="http://schemas.microsoft.com/office/drawing/2014/main" id="{B27AF1B7-860E-B7F3-F028-64F197414CDF}"/>
              </a:ext>
            </a:extLst>
          </p:cNvPr>
          <p:cNvSpPr txBox="1"/>
          <p:nvPr/>
        </p:nvSpPr>
        <p:spPr>
          <a:xfrm>
            <a:off x="8026973" y="335957"/>
            <a:ext cx="837254" cy="338554"/>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en-US" altLang="ja-JP" sz="1600" b="0" i="0" u="none" strike="noStrike" kern="1200" cap="none" dirty="0">
                <a:ln>
                  <a:noFill/>
                </a:ln>
                <a:latin typeface="Liberation Sans" pitchFamily="18"/>
                <a:ea typeface="Noto Sans CJK JP" pitchFamily="2"/>
                <a:cs typeface="TakaoPGothic" pitchFamily="2"/>
              </a:rPr>
              <a:t>100MN</a:t>
            </a:r>
            <a:endParaRPr lang="ja-JP" altLang="ja-JP" sz="1600" b="0" i="0" u="none" strike="noStrike" kern="1200" cap="none" dirty="0">
              <a:ln>
                <a:noFill/>
              </a:ln>
              <a:latin typeface="Liberation Sans" pitchFamily="18"/>
              <a:ea typeface="Noto Sans CJK JP" pitchFamily="2"/>
              <a:cs typeface="TakaoPGothic" pitchFamily="2"/>
            </a:endParaRPr>
          </a:p>
        </p:txBody>
      </p:sp>
      <p:sp>
        <p:nvSpPr>
          <p:cNvPr id="36" name="テキスト ボックス 35">
            <a:extLst>
              <a:ext uri="{FF2B5EF4-FFF2-40B4-BE49-F238E27FC236}">
                <a16:creationId xmlns:a16="http://schemas.microsoft.com/office/drawing/2014/main" id="{E92FBE17-23A3-1C3C-B42E-6EB33B0CF211}"/>
              </a:ext>
            </a:extLst>
          </p:cNvPr>
          <p:cNvSpPr txBox="1"/>
          <p:nvPr/>
        </p:nvSpPr>
        <p:spPr>
          <a:xfrm>
            <a:off x="6095674" y="822752"/>
            <a:ext cx="528627" cy="307777"/>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en-US" altLang="ja-JP" sz="1400" dirty="0">
                <a:latin typeface="Liberation Sans" pitchFamily="18"/>
                <a:ea typeface="Noto Sans CJK JP" pitchFamily="2"/>
                <a:cs typeface="TakaoPGothic" pitchFamily="2"/>
              </a:rPr>
              <a:t>71m</a:t>
            </a:r>
            <a:endParaRPr lang="ja-JP" altLang="ja-JP" sz="1400" b="0" i="0" u="none" strike="noStrike" kern="1200" cap="none" dirty="0">
              <a:ln>
                <a:noFill/>
              </a:ln>
              <a:latin typeface="Liberation Sans" pitchFamily="18"/>
              <a:ea typeface="Noto Sans CJK JP" pitchFamily="2"/>
              <a:cs typeface="TakaoPGothic" pitchFamily="2"/>
            </a:endParaRPr>
          </a:p>
        </p:txBody>
      </p:sp>
      <p:sp>
        <p:nvSpPr>
          <p:cNvPr id="37" name="テキスト ボックス 36">
            <a:extLst>
              <a:ext uri="{FF2B5EF4-FFF2-40B4-BE49-F238E27FC236}">
                <a16:creationId xmlns:a16="http://schemas.microsoft.com/office/drawing/2014/main" id="{BE6E646A-9D76-494F-5D0A-09B2CC6334C9}"/>
              </a:ext>
            </a:extLst>
          </p:cNvPr>
          <p:cNvSpPr txBox="1"/>
          <p:nvPr/>
        </p:nvSpPr>
        <p:spPr>
          <a:xfrm>
            <a:off x="5935444" y="-22039"/>
            <a:ext cx="1032952" cy="276999"/>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ja-JP" altLang="en-US" sz="1200" b="0" i="0" u="none" strike="noStrike" kern="1200" cap="none" dirty="0">
                <a:ln>
                  <a:noFill/>
                </a:ln>
                <a:latin typeface="Liberation Sans" pitchFamily="18"/>
                <a:ea typeface="Noto Sans CJK JP" pitchFamily="2"/>
                <a:cs typeface="TakaoPGothic" pitchFamily="2"/>
              </a:rPr>
              <a:t>インパクト</a:t>
            </a:r>
            <a:endParaRPr lang="ja-JP" altLang="ja-JP" sz="1200" b="0" i="0" u="none" strike="noStrike" kern="1200" cap="none" dirty="0">
              <a:ln>
                <a:noFill/>
              </a:ln>
              <a:latin typeface="Liberation Sans" pitchFamily="18"/>
              <a:ea typeface="Noto Sans CJK JP" pitchFamily="2"/>
              <a:cs typeface="TakaoPGothic" pitchFamily="2"/>
            </a:endParaRPr>
          </a:p>
        </p:txBody>
      </p:sp>
      <p:sp>
        <p:nvSpPr>
          <p:cNvPr id="7" name="テキスト ボックス 6">
            <a:extLst>
              <a:ext uri="{FF2B5EF4-FFF2-40B4-BE49-F238E27FC236}">
                <a16:creationId xmlns:a16="http://schemas.microsoft.com/office/drawing/2014/main" id="{23F10FE9-E408-DEEF-A7C8-F1222063499C}"/>
              </a:ext>
            </a:extLst>
          </p:cNvPr>
          <p:cNvSpPr txBox="1"/>
          <p:nvPr/>
        </p:nvSpPr>
        <p:spPr>
          <a:xfrm>
            <a:off x="9790959" y="5317461"/>
            <a:ext cx="301686" cy="369332"/>
          </a:xfrm>
          <a:prstGeom prst="rect">
            <a:avLst/>
          </a:prstGeom>
          <a:noFill/>
        </p:spPr>
        <p:txBody>
          <a:bodyPr wrap="none" rtlCol="0">
            <a:spAutoFit/>
          </a:bodyPr>
          <a:lstStyle/>
          <a:p>
            <a:r>
              <a:rPr lang="en-US" altLang="ja-JP" dirty="0">
                <a:latin typeface="Noto Sans CJK JP"/>
              </a:rPr>
              <a:t>4</a:t>
            </a:r>
            <a:endParaRPr kumimoji="1" lang="ja-JP" altLang="en-US" dirty="0">
              <a:latin typeface="Noto Sans CJK JP"/>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4EDDF1E-964B-DF99-1355-3A22DAEE123E}"/>
              </a:ext>
            </a:extLst>
          </p:cNvPr>
          <p:cNvSpPr txBox="1"/>
          <p:nvPr/>
        </p:nvSpPr>
        <p:spPr>
          <a:xfrm>
            <a:off x="197640" y="144000"/>
            <a:ext cx="2826360" cy="56880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defRPr/>
            </a:pPr>
            <a:r>
              <a:rPr lang="ja-JP" sz="2600" b="0" i="0" u="none" strike="noStrike" kern="1200" cap="none">
                <a:ln>
                  <a:noFill/>
                </a:ln>
                <a:latin typeface="Liberation Sans" pitchFamily="18"/>
                <a:ea typeface="Noto Sans CJK JP" pitchFamily="2"/>
                <a:cs typeface="TakaoPGothic" pitchFamily="2"/>
              </a:rPr>
              <a:t>振動解析のモデル</a:t>
            </a:r>
          </a:p>
        </p:txBody>
      </p:sp>
      <p:sp>
        <p:nvSpPr>
          <p:cNvPr id="4" name="テキスト ボックス 3">
            <a:extLst>
              <a:ext uri="{FF2B5EF4-FFF2-40B4-BE49-F238E27FC236}">
                <a16:creationId xmlns:a16="http://schemas.microsoft.com/office/drawing/2014/main" id="{792B1A42-A7C5-0202-7C7C-BC12EBAADB38}"/>
              </a:ext>
            </a:extLst>
          </p:cNvPr>
          <p:cNvSpPr txBox="1"/>
          <p:nvPr/>
        </p:nvSpPr>
        <p:spPr>
          <a:xfrm>
            <a:off x="1654919" y="3786120"/>
            <a:ext cx="1506608" cy="1374564"/>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defRPr sz="1300"/>
            </a:pPr>
            <a:r>
              <a:rPr lang="ja-JP" sz="1500" b="0" i="0" u="none" strike="noStrike" kern="1200" cap="none" dirty="0">
                <a:ln>
                  <a:noFill/>
                </a:ln>
                <a:latin typeface="Noto Sans CJK JP Black" pitchFamily="34"/>
                <a:ea typeface="Noto Sans CJK JP Black" pitchFamily="34"/>
                <a:cs typeface="TakaoPGothic" pitchFamily="2"/>
              </a:rPr>
              <a:t>ケーブル</a:t>
            </a:r>
          </a:p>
          <a:p>
            <a:pPr marL="0" marR="0" lvl="0" indent="0" rtl="0" hangingPunct="0">
              <a:lnSpc>
                <a:spcPct val="100000"/>
              </a:lnSpc>
              <a:spcBef>
                <a:spcPts val="0"/>
              </a:spcBef>
              <a:spcAft>
                <a:spcPts val="0"/>
              </a:spcAft>
              <a:buNone/>
              <a:tabLst/>
              <a:defRPr sz="1300"/>
            </a:pPr>
            <a:endParaRPr lang="en-US" altLang="ja-JP" sz="1300" b="0" i="0" u="none" strike="noStrike" kern="1200" cap="none" dirty="0">
              <a:ln>
                <a:noFill/>
              </a:ln>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defRPr sz="1300"/>
            </a:pPr>
            <a:endParaRPr lang="en-US" altLang="ja-JP" sz="1300" dirty="0">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defRPr sz="1300"/>
            </a:pPr>
            <a:r>
              <a:rPr lang="ja-JP" sz="1300" b="0" i="0" u="none" strike="noStrike" kern="1200" cap="none" dirty="0">
                <a:ln>
                  <a:noFill/>
                </a:ln>
                <a:latin typeface="Liberation Sans" pitchFamily="18"/>
                <a:ea typeface="Noto Sans CJK JP" pitchFamily="2"/>
                <a:cs typeface="TakaoPGothic" pitchFamily="2"/>
              </a:rPr>
              <a:t>ヤング率</a:t>
            </a:r>
            <a:r>
              <a:rPr lang="en-US" sz="1300" b="0" i="0" u="none" strike="noStrike" kern="1200" cap="none" dirty="0">
                <a:ln>
                  <a:noFill/>
                </a:ln>
                <a:latin typeface="Liberation Sans" pitchFamily="18"/>
                <a:ea typeface="Noto Sans CJK JP" pitchFamily="2"/>
                <a:cs typeface="TakaoPGothic" pitchFamily="2"/>
              </a:rPr>
              <a:t>:195GPa</a:t>
            </a:r>
          </a:p>
          <a:p>
            <a:pPr marL="0" marR="0" lvl="0" indent="0" rtl="0" hangingPunct="0">
              <a:lnSpc>
                <a:spcPct val="100000"/>
              </a:lnSpc>
              <a:spcBef>
                <a:spcPts val="0"/>
              </a:spcBef>
              <a:spcAft>
                <a:spcPts val="0"/>
              </a:spcAft>
              <a:buNone/>
              <a:tabLst/>
              <a:defRPr sz="1300"/>
            </a:pPr>
            <a:r>
              <a:rPr lang="ja-JP" sz="1300" b="0" i="0" u="none" strike="noStrike" kern="1200" cap="none" dirty="0">
                <a:ln>
                  <a:noFill/>
                </a:ln>
                <a:latin typeface="Liberation Sans" pitchFamily="18"/>
                <a:ea typeface="Noto Sans CJK JP" pitchFamily="2"/>
                <a:cs typeface="TakaoPGothic" pitchFamily="2"/>
              </a:rPr>
              <a:t>ポアソン比</a:t>
            </a:r>
            <a:r>
              <a:rPr lang="en-US" sz="1300" b="0" i="0" u="none" strike="noStrike" kern="1200" cap="none" dirty="0">
                <a:ln>
                  <a:noFill/>
                </a:ln>
                <a:latin typeface="Liberation Sans" pitchFamily="18"/>
                <a:ea typeface="Noto Sans CJK JP" pitchFamily="2"/>
                <a:cs typeface="TakaoPGothic" pitchFamily="2"/>
              </a:rPr>
              <a:t>:0.3</a:t>
            </a:r>
          </a:p>
          <a:p>
            <a:pPr marL="0" marR="0" lvl="0" indent="0" rtl="0" hangingPunct="0">
              <a:lnSpc>
                <a:spcPct val="100000"/>
              </a:lnSpc>
              <a:spcBef>
                <a:spcPts val="0"/>
              </a:spcBef>
              <a:spcAft>
                <a:spcPts val="0"/>
              </a:spcAft>
              <a:buNone/>
              <a:tabLst/>
              <a:defRPr sz="1300"/>
            </a:pPr>
            <a:r>
              <a:rPr lang="ja-JP" sz="1300" b="0" i="0" u="none" strike="noStrike" kern="1200" cap="none" dirty="0">
                <a:ln>
                  <a:noFill/>
                </a:ln>
                <a:latin typeface="Liberation Sans" pitchFamily="18"/>
                <a:ea typeface="Noto Sans CJK JP" pitchFamily="2"/>
                <a:cs typeface="TakaoPGothic" pitchFamily="2"/>
              </a:rPr>
              <a:t>密度</a:t>
            </a:r>
            <a:r>
              <a:rPr lang="en-US" sz="1300" b="0" i="0" u="none" strike="noStrike" kern="1200" cap="none" dirty="0">
                <a:ln>
                  <a:noFill/>
                </a:ln>
                <a:latin typeface="Liberation Sans" pitchFamily="18"/>
                <a:ea typeface="Noto Sans CJK JP" pitchFamily="2"/>
                <a:cs typeface="TakaoPGothic" pitchFamily="2"/>
              </a:rPr>
              <a:t>:7800kg/m</a:t>
            </a:r>
            <a:r>
              <a:rPr lang="en-US" sz="1300" b="0" i="0" u="none" strike="noStrike" kern="1200" cap="none" baseline="33000" dirty="0">
                <a:ln>
                  <a:noFill/>
                </a:ln>
                <a:latin typeface="Liberation Sans" pitchFamily="18"/>
                <a:ea typeface="Noto Sans CJK JP" pitchFamily="2"/>
                <a:cs typeface="TakaoPGothic" pitchFamily="2"/>
              </a:rPr>
              <a:t>3</a:t>
            </a:r>
          </a:p>
        </p:txBody>
      </p:sp>
      <p:sp>
        <p:nvSpPr>
          <p:cNvPr id="5" name="テキスト ボックス 4">
            <a:extLst>
              <a:ext uri="{FF2B5EF4-FFF2-40B4-BE49-F238E27FC236}">
                <a16:creationId xmlns:a16="http://schemas.microsoft.com/office/drawing/2014/main" id="{9A2FE633-61F9-6B88-D3DD-FAEAFA632518}"/>
              </a:ext>
            </a:extLst>
          </p:cNvPr>
          <p:cNvSpPr txBox="1"/>
          <p:nvPr/>
        </p:nvSpPr>
        <p:spPr>
          <a:xfrm>
            <a:off x="3240360" y="3786840"/>
            <a:ext cx="1321172" cy="1374564"/>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defRPr sz="1300"/>
            </a:pPr>
            <a:r>
              <a:rPr lang="ja-JP" sz="1500" b="0" i="0" u="none" strike="noStrike" kern="1200" cap="none" dirty="0">
                <a:ln>
                  <a:noFill/>
                </a:ln>
                <a:latin typeface="Noto Sans CJK JP Black" pitchFamily="34"/>
                <a:ea typeface="Noto Sans CJK JP Black" pitchFamily="34"/>
                <a:cs typeface="TakaoPGothic" pitchFamily="2"/>
              </a:rPr>
              <a:t>被覆部分</a:t>
            </a:r>
            <a:r>
              <a:rPr lang="en-US" altLang="ja-JP" sz="1500" b="0" i="0" u="none" strike="noStrike" kern="1200" cap="none" dirty="0">
                <a:ln>
                  <a:noFill/>
                </a:ln>
                <a:latin typeface="Noto Sans CJK JP Black" pitchFamily="34"/>
                <a:ea typeface="Noto Sans CJK JP Black" pitchFamily="34"/>
                <a:cs typeface="TakaoPGothic" pitchFamily="2"/>
              </a:rPr>
              <a:t> </a:t>
            </a:r>
            <a:endParaRPr lang="ja-JP" sz="1500" b="0" i="0" u="none" strike="noStrike" kern="1200" cap="none" dirty="0">
              <a:ln>
                <a:noFill/>
              </a:ln>
              <a:latin typeface="Noto Sans CJK JP Black" pitchFamily="34"/>
              <a:ea typeface="Noto Sans CJK JP Black" pitchFamily="34"/>
              <a:cs typeface="TakaoPGothic" pitchFamily="2"/>
            </a:endParaRPr>
          </a:p>
          <a:p>
            <a:pPr marL="0" marR="0" lvl="0" indent="0" rtl="0" hangingPunct="0">
              <a:lnSpc>
                <a:spcPct val="100000"/>
              </a:lnSpc>
              <a:spcBef>
                <a:spcPts val="0"/>
              </a:spcBef>
              <a:spcAft>
                <a:spcPts val="0"/>
              </a:spcAft>
              <a:buNone/>
              <a:tabLst/>
              <a:defRPr sz="1300"/>
            </a:pPr>
            <a:endParaRPr lang="en-US" altLang="ja-JP" sz="1300" b="0" i="0" u="none" strike="noStrike" kern="1200" cap="none" dirty="0">
              <a:ln>
                <a:noFill/>
              </a:ln>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defRPr sz="1300"/>
            </a:pPr>
            <a:endParaRPr lang="en-US" altLang="ja-JP" sz="1300" dirty="0">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defRPr sz="1300"/>
            </a:pPr>
            <a:r>
              <a:rPr lang="ja-JP" sz="1300" b="0" i="0" u="none" strike="noStrike" kern="1200" cap="none" dirty="0">
                <a:ln>
                  <a:noFill/>
                </a:ln>
                <a:latin typeface="Liberation Sans" pitchFamily="18"/>
                <a:ea typeface="Noto Sans CJK JP" pitchFamily="2"/>
                <a:cs typeface="TakaoPGothic" pitchFamily="2"/>
              </a:rPr>
              <a:t>ヤング率</a:t>
            </a:r>
            <a:r>
              <a:rPr lang="en-US" sz="1300" b="0" i="0" u="none" strike="noStrike" kern="1200" cap="none" dirty="0">
                <a:ln>
                  <a:noFill/>
                </a:ln>
                <a:latin typeface="Liberation Sans" pitchFamily="18"/>
                <a:ea typeface="Noto Sans CJK JP" pitchFamily="2"/>
                <a:cs typeface="TakaoPGothic" pitchFamily="2"/>
              </a:rPr>
              <a:t>:1GPa</a:t>
            </a:r>
          </a:p>
          <a:p>
            <a:pPr marL="0" marR="0" lvl="0" indent="0" rtl="0" hangingPunct="0">
              <a:lnSpc>
                <a:spcPct val="100000"/>
              </a:lnSpc>
              <a:spcBef>
                <a:spcPts val="0"/>
              </a:spcBef>
              <a:spcAft>
                <a:spcPts val="0"/>
              </a:spcAft>
              <a:buNone/>
              <a:tabLst/>
              <a:defRPr sz="1300"/>
            </a:pPr>
            <a:r>
              <a:rPr lang="ja-JP" sz="1300" b="0" i="0" u="none" strike="noStrike" kern="1200" cap="none" dirty="0">
                <a:ln>
                  <a:noFill/>
                </a:ln>
                <a:latin typeface="Liberation Sans" pitchFamily="18"/>
                <a:ea typeface="Noto Sans CJK JP" pitchFamily="2"/>
                <a:cs typeface="TakaoPGothic" pitchFamily="2"/>
              </a:rPr>
              <a:t>ポアソン比</a:t>
            </a:r>
            <a:r>
              <a:rPr lang="en-US" sz="1300" b="0" i="0" u="none" strike="noStrike" kern="1200" cap="none" dirty="0">
                <a:ln>
                  <a:noFill/>
                </a:ln>
                <a:latin typeface="Liberation Sans" pitchFamily="18"/>
                <a:ea typeface="Noto Sans CJK JP" pitchFamily="2"/>
                <a:cs typeface="TakaoPGothic" pitchFamily="2"/>
              </a:rPr>
              <a:t>:0.3</a:t>
            </a:r>
          </a:p>
          <a:p>
            <a:pPr marL="0" marR="0" lvl="0" indent="0" rtl="0" hangingPunct="0">
              <a:lnSpc>
                <a:spcPct val="100000"/>
              </a:lnSpc>
              <a:spcBef>
                <a:spcPts val="0"/>
              </a:spcBef>
              <a:spcAft>
                <a:spcPts val="0"/>
              </a:spcAft>
              <a:buNone/>
              <a:tabLst/>
              <a:defRPr sz="1300"/>
            </a:pPr>
            <a:r>
              <a:rPr lang="ja-JP" sz="1300" b="0" i="0" u="none" strike="noStrike" kern="1200" cap="none" dirty="0">
                <a:ln>
                  <a:noFill/>
                </a:ln>
                <a:latin typeface="Liberation Sans" pitchFamily="18"/>
                <a:ea typeface="Noto Sans CJK JP" pitchFamily="2"/>
                <a:cs typeface="TakaoPGothic" pitchFamily="2"/>
              </a:rPr>
              <a:t>密度</a:t>
            </a:r>
            <a:r>
              <a:rPr lang="en-US" sz="1300" b="0" i="0" u="none" strike="noStrike" kern="1200" cap="none" dirty="0">
                <a:ln>
                  <a:noFill/>
                </a:ln>
                <a:latin typeface="Liberation Sans" pitchFamily="18"/>
                <a:ea typeface="Noto Sans CJK JP" pitchFamily="2"/>
                <a:cs typeface="TakaoPGothic" pitchFamily="2"/>
              </a:rPr>
              <a:t>:900kg/m</a:t>
            </a:r>
            <a:r>
              <a:rPr lang="en-US" sz="1300" b="0" i="0" u="none" strike="noStrike" kern="1200" cap="none" baseline="33000" dirty="0">
                <a:ln>
                  <a:noFill/>
                </a:ln>
                <a:latin typeface="Liberation Sans" pitchFamily="18"/>
                <a:ea typeface="Noto Sans CJK JP" pitchFamily="2"/>
                <a:cs typeface="TakaoPGothic" pitchFamily="2"/>
              </a:rPr>
              <a:t>3</a:t>
            </a:r>
          </a:p>
        </p:txBody>
      </p:sp>
      <p:sp>
        <p:nvSpPr>
          <p:cNvPr id="6" name="テキスト ボックス 5">
            <a:extLst>
              <a:ext uri="{FF2B5EF4-FFF2-40B4-BE49-F238E27FC236}">
                <a16:creationId xmlns:a16="http://schemas.microsoft.com/office/drawing/2014/main" id="{BD2863A4-405F-A9B4-D17B-B4F780F67A0E}"/>
              </a:ext>
            </a:extLst>
          </p:cNvPr>
          <p:cNvSpPr txBox="1"/>
          <p:nvPr/>
        </p:nvSpPr>
        <p:spPr>
          <a:xfrm>
            <a:off x="72000" y="3768480"/>
            <a:ext cx="1552902" cy="1374564"/>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defRPr sz="1300"/>
            </a:pPr>
            <a:r>
              <a:rPr lang="ja-JP" sz="1500" b="0" i="0" u="none" strike="noStrike" kern="1200" cap="none" dirty="0">
                <a:ln>
                  <a:noFill/>
                </a:ln>
                <a:latin typeface="Noto Sans CJK JP Black" pitchFamily="34"/>
                <a:ea typeface="Noto Sans CJK JP Black" pitchFamily="34"/>
                <a:cs typeface="TakaoPGothic" pitchFamily="2"/>
              </a:rPr>
              <a:t>仮想材料</a:t>
            </a:r>
          </a:p>
          <a:p>
            <a:pPr marL="0" marR="0" lvl="0" indent="0" rtl="0" hangingPunct="0">
              <a:lnSpc>
                <a:spcPct val="100000"/>
              </a:lnSpc>
              <a:spcBef>
                <a:spcPts val="0"/>
              </a:spcBef>
              <a:spcAft>
                <a:spcPts val="0"/>
              </a:spcAft>
              <a:buNone/>
              <a:tabLst/>
              <a:defRPr sz="1300"/>
            </a:pPr>
            <a:endParaRPr lang="en-US" altLang="ja-JP" sz="1300" b="0" i="0" u="none" strike="noStrike" kern="1200" cap="none" dirty="0">
              <a:ln>
                <a:noFill/>
              </a:ln>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defRPr sz="1300"/>
            </a:pPr>
            <a:endParaRPr lang="en-US" altLang="ja-JP" sz="1300" dirty="0">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defRPr sz="1300"/>
            </a:pPr>
            <a:r>
              <a:rPr lang="ja-JP" sz="1300" b="0" i="0" u="none" strike="noStrike" kern="1200" cap="none" dirty="0">
                <a:ln>
                  <a:noFill/>
                </a:ln>
                <a:latin typeface="Liberation Sans" pitchFamily="18"/>
                <a:ea typeface="Noto Sans CJK JP" pitchFamily="2"/>
                <a:cs typeface="TakaoPGothic" pitchFamily="2"/>
              </a:rPr>
              <a:t>ヤング率</a:t>
            </a:r>
            <a:r>
              <a:rPr lang="en-US" sz="1300" b="0" i="0" u="none" strike="noStrike" kern="1200" cap="none" dirty="0">
                <a:ln>
                  <a:noFill/>
                </a:ln>
                <a:latin typeface="Liberation Sans" pitchFamily="18"/>
                <a:ea typeface="Noto Sans CJK JP" pitchFamily="2"/>
                <a:cs typeface="TakaoPGothic" pitchFamily="2"/>
              </a:rPr>
              <a:t>:0.05</a:t>
            </a:r>
            <a:r>
              <a:rPr lang="en-US" sz="1300" dirty="0">
                <a:latin typeface="Liberation Sans" pitchFamily="18"/>
                <a:ea typeface="Noto Sans CJK JP" pitchFamily="2"/>
                <a:cs typeface="TakaoPGothic" pitchFamily="2"/>
              </a:rPr>
              <a:t>G</a:t>
            </a:r>
            <a:r>
              <a:rPr lang="en-US" sz="1300" b="0" i="0" u="none" strike="noStrike" kern="1200" cap="none" dirty="0">
                <a:ln>
                  <a:noFill/>
                </a:ln>
                <a:latin typeface="Liberation Sans" pitchFamily="18"/>
                <a:ea typeface="Noto Sans CJK JP" pitchFamily="2"/>
                <a:cs typeface="TakaoPGothic" pitchFamily="2"/>
              </a:rPr>
              <a:t>Pa</a:t>
            </a:r>
          </a:p>
          <a:p>
            <a:pPr marL="0" marR="0" lvl="0" indent="0" rtl="0" hangingPunct="0">
              <a:lnSpc>
                <a:spcPct val="100000"/>
              </a:lnSpc>
              <a:spcBef>
                <a:spcPts val="0"/>
              </a:spcBef>
              <a:spcAft>
                <a:spcPts val="0"/>
              </a:spcAft>
              <a:buNone/>
              <a:tabLst/>
              <a:defRPr sz="1300"/>
            </a:pPr>
            <a:r>
              <a:rPr lang="ja-JP" sz="1300" b="0" i="0" u="none" strike="noStrike" kern="1200" cap="none" dirty="0">
                <a:ln>
                  <a:noFill/>
                </a:ln>
                <a:latin typeface="Liberation Sans" pitchFamily="18"/>
                <a:ea typeface="Noto Sans CJK JP" pitchFamily="2"/>
                <a:cs typeface="TakaoPGothic" pitchFamily="2"/>
              </a:rPr>
              <a:t>ポアソン比</a:t>
            </a:r>
            <a:r>
              <a:rPr lang="en-US" sz="1300" b="0" i="0" u="none" strike="noStrike" kern="1200" cap="none" dirty="0">
                <a:ln>
                  <a:noFill/>
                </a:ln>
                <a:latin typeface="Liberation Sans" pitchFamily="18"/>
                <a:ea typeface="Noto Sans CJK JP" pitchFamily="2"/>
                <a:cs typeface="TakaoPGothic" pitchFamily="2"/>
              </a:rPr>
              <a:t>:0.3</a:t>
            </a:r>
          </a:p>
          <a:p>
            <a:pPr marL="0" marR="0" lvl="0" indent="0" rtl="0" hangingPunct="0">
              <a:lnSpc>
                <a:spcPct val="100000"/>
              </a:lnSpc>
              <a:spcBef>
                <a:spcPts val="0"/>
              </a:spcBef>
              <a:spcAft>
                <a:spcPts val="0"/>
              </a:spcAft>
              <a:buNone/>
              <a:tabLst/>
              <a:defRPr sz="1300"/>
            </a:pPr>
            <a:r>
              <a:rPr lang="ja-JP" sz="1300" b="0" i="0" u="none" strike="noStrike" kern="1200" cap="none" dirty="0">
                <a:ln>
                  <a:noFill/>
                </a:ln>
                <a:latin typeface="Liberation Sans" pitchFamily="18"/>
                <a:ea typeface="Noto Sans CJK JP" pitchFamily="2"/>
                <a:cs typeface="TakaoPGothic" pitchFamily="2"/>
              </a:rPr>
              <a:t>密度</a:t>
            </a:r>
            <a:r>
              <a:rPr lang="en-US" sz="1300" b="0" i="0" u="none" strike="noStrike" kern="1200" cap="none" dirty="0">
                <a:ln>
                  <a:noFill/>
                </a:ln>
                <a:latin typeface="Liberation Sans" pitchFamily="18"/>
                <a:ea typeface="Noto Sans CJK JP" pitchFamily="2"/>
                <a:cs typeface="TakaoPGothic" pitchFamily="2"/>
              </a:rPr>
              <a:t>:10kg/m</a:t>
            </a:r>
            <a:r>
              <a:rPr lang="en-US" sz="1300" b="0" i="0" u="none" strike="noStrike" kern="1200" cap="none" baseline="33000" dirty="0">
                <a:ln>
                  <a:noFill/>
                </a:ln>
                <a:latin typeface="Liberation Sans" pitchFamily="18"/>
                <a:ea typeface="Noto Sans CJK JP" pitchFamily="2"/>
                <a:cs typeface="TakaoPGothic" pitchFamily="2"/>
              </a:rPr>
              <a:t>3</a:t>
            </a:r>
          </a:p>
        </p:txBody>
      </p:sp>
      <p:sp>
        <p:nvSpPr>
          <p:cNvPr id="17" name="直線コネクタ 16">
            <a:extLst>
              <a:ext uri="{FF2B5EF4-FFF2-40B4-BE49-F238E27FC236}">
                <a16:creationId xmlns:a16="http://schemas.microsoft.com/office/drawing/2014/main" id="{C7C45290-41C3-EC53-4A08-4C38649EAD44}"/>
              </a:ext>
            </a:extLst>
          </p:cNvPr>
          <p:cNvSpPr/>
          <p:nvPr/>
        </p:nvSpPr>
        <p:spPr>
          <a:xfrm>
            <a:off x="2091937" y="4773961"/>
            <a:ext cx="3323" cy="366119"/>
          </a:xfrm>
          <a:prstGeom prst="line">
            <a:avLst/>
          </a:prstGeom>
          <a:noFill/>
          <a:ln w="19080">
            <a:solidFill>
              <a:srgbClr val="3465A4"/>
            </a:solidFill>
            <a:prstDash val="solid"/>
            <a:tailEnd type="arrow"/>
          </a:ln>
        </p:spPr>
        <p:txBody>
          <a:bodyPr vert="horz" wrap="none" lIns="99360" tIns="54360" rIns="99360" bIns="5436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18" name="テキスト ボックス 17">
            <a:extLst>
              <a:ext uri="{FF2B5EF4-FFF2-40B4-BE49-F238E27FC236}">
                <a16:creationId xmlns:a16="http://schemas.microsoft.com/office/drawing/2014/main" id="{453A8CA8-7F46-2BA8-5F32-5135238D6409}"/>
              </a:ext>
            </a:extLst>
          </p:cNvPr>
          <p:cNvSpPr txBox="1"/>
          <p:nvPr/>
        </p:nvSpPr>
        <p:spPr>
          <a:xfrm>
            <a:off x="269931" y="5091751"/>
            <a:ext cx="4028965" cy="340947"/>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defRPr/>
            </a:pPr>
            <a:r>
              <a:rPr lang="ja-JP" sz="1500" b="0" i="0" u="none" strike="noStrike" kern="1200" cap="none" dirty="0">
                <a:ln>
                  <a:noFill/>
                </a:ln>
                <a:latin typeface="Liberation Sans" pitchFamily="18"/>
                <a:ea typeface="Noto Sans CJK JP" pitchFamily="2"/>
                <a:cs typeface="TakaoPGothic" pitchFamily="2"/>
              </a:rPr>
              <a:t>ケーブル部分に</a:t>
            </a:r>
            <a:r>
              <a:rPr lang="ja-JP" altLang="en-US" sz="1500" dirty="0">
                <a:latin typeface="Liberation Sans" pitchFamily="18"/>
                <a:ea typeface="Noto Sans CJK JP" pitchFamily="2"/>
                <a:cs typeface="TakaoPGothic" pitchFamily="2"/>
              </a:rPr>
              <a:t>ノッチ</a:t>
            </a:r>
            <a:r>
              <a:rPr lang="ja-JP" sz="1500" b="0" i="0" u="none" strike="noStrike" kern="1200" cap="none" dirty="0">
                <a:ln>
                  <a:noFill/>
                </a:ln>
                <a:latin typeface="Liberation Sans" pitchFamily="18"/>
                <a:ea typeface="Noto Sans CJK JP" pitchFamily="2"/>
                <a:cs typeface="TakaoPGothic" pitchFamily="2"/>
              </a:rPr>
              <a:t>が発生したことを想定</a:t>
            </a:r>
          </a:p>
        </p:txBody>
      </p:sp>
      <p:pic>
        <p:nvPicPr>
          <p:cNvPr id="43" name="図 42" descr="グラフィカル ユーザー インターフェイス が含まれている画像&#10;&#10;自動的に生成された説明">
            <a:extLst>
              <a:ext uri="{FF2B5EF4-FFF2-40B4-BE49-F238E27FC236}">
                <a16:creationId xmlns:a16="http://schemas.microsoft.com/office/drawing/2014/main" id="{1B9D7C7E-13D4-1333-5205-CBCCD14C44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3325" y="1081177"/>
            <a:ext cx="5533106" cy="4522817"/>
          </a:xfrm>
          <a:prstGeom prst="rect">
            <a:avLst/>
          </a:prstGeom>
        </p:spPr>
      </p:pic>
      <p:pic>
        <p:nvPicPr>
          <p:cNvPr id="7" name="図 6" descr="図形&#10;&#10;低い精度で自動的に生成された説明">
            <a:extLst>
              <a:ext uri="{FF2B5EF4-FFF2-40B4-BE49-F238E27FC236}">
                <a16:creationId xmlns:a16="http://schemas.microsoft.com/office/drawing/2014/main" id="{8BFE0B8C-251F-19BF-D11A-688F2EB80B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00" y="853487"/>
            <a:ext cx="4536000" cy="2807582"/>
          </a:xfrm>
          <a:prstGeom prst="rect">
            <a:avLst/>
          </a:prstGeom>
        </p:spPr>
      </p:pic>
      <p:cxnSp>
        <p:nvCxnSpPr>
          <p:cNvPr id="9" name="直線矢印コネクタ 8">
            <a:extLst>
              <a:ext uri="{FF2B5EF4-FFF2-40B4-BE49-F238E27FC236}">
                <a16:creationId xmlns:a16="http://schemas.microsoft.com/office/drawing/2014/main" id="{8AE824EE-6CB1-4304-6D63-698F4534FE78}"/>
              </a:ext>
            </a:extLst>
          </p:cNvPr>
          <p:cNvCxnSpPr/>
          <p:nvPr/>
        </p:nvCxnSpPr>
        <p:spPr>
          <a:xfrm flipV="1">
            <a:off x="555585" y="3003630"/>
            <a:ext cx="590309" cy="78249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直線矢印コネクタ 10">
            <a:extLst>
              <a:ext uri="{FF2B5EF4-FFF2-40B4-BE49-F238E27FC236}">
                <a16:creationId xmlns:a16="http://schemas.microsoft.com/office/drawing/2014/main" id="{7B4A2DBA-13D9-7871-BE51-DAE87D4BE4F0}"/>
              </a:ext>
            </a:extLst>
          </p:cNvPr>
          <p:cNvCxnSpPr/>
          <p:nvPr/>
        </p:nvCxnSpPr>
        <p:spPr>
          <a:xfrm flipH="1" flipV="1">
            <a:off x="1781640" y="2655151"/>
            <a:ext cx="110821" cy="118185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直線矢印コネクタ 12">
            <a:extLst>
              <a:ext uri="{FF2B5EF4-FFF2-40B4-BE49-F238E27FC236}">
                <a16:creationId xmlns:a16="http://schemas.microsoft.com/office/drawing/2014/main" id="{9529FED7-50F4-EE44-4669-0C6A6E89AFCC}"/>
              </a:ext>
            </a:extLst>
          </p:cNvPr>
          <p:cNvCxnSpPr>
            <a:cxnSpLocks/>
          </p:cNvCxnSpPr>
          <p:nvPr/>
        </p:nvCxnSpPr>
        <p:spPr>
          <a:xfrm flipH="1" flipV="1">
            <a:off x="2627453" y="3054518"/>
            <a:ext cx="696786" cy="88666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4" name="図 13" descr="アイコン&#10;&#10;自動的に生成された説明">
            <a:extLst>
              <a:ext uri="{FF2B5EF4-FFF2-40B4-BE49-F238E27FC236}">
                <a16:creationId xmlns:a16="http://schemas.microsoft.com/office/drawing/2014/main" id="{8C0B1303-950E-9970-C21C-A3ECD14766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3497" y="271153"/>
            <a:ext cx="3538321" cy="883889"/>
          </a:xfrm>
          <a:prstGeom prst="rect">
            <a:avLst/>
          </a:prstGeom>
        </p:spPr>
      </p:pic>
      <p:sp>
        <p:nvSpPr>
          <p:cNvPr id="15" name="テキスト ボックス 14">
            <a:extLst>
              <a:ext uri="{FF2B5EF4-FFF2-40B4-BE49-F238E27FC236}">
                <a16:creationId xmlns:a16="http://schemas.microsoft.com/office/drawing/2014/main" id="{1BDDAD84-C760-DB33-E096-611F0252CB46}"/>
              </a:ext>
            </a:extLst>
          </p:cNvPr>
          <p:cNvSpPr txBox="1"/>
          <p:nvPr/>
        </p:nvSpPr>
        <p:spPr>
          <a:xfrm>
            <a:off x="8145456" y="495427"/>
            <a:ext cx="837254" cy="338554"/>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en-US" altLang="ja-JP" sz="1600" b="0" i="0" u="none" strike="noStrike" kern="1200" cap="none" dirty="0">
                <a:ln>
                  <a:noFill/>
                </a:ln>
                <a:latin typeface="Liberation Sans" pitchFamily="18"/>
                <a:ea typeface="Noto Sans CJK JP" pitchFamily="2"/>
                <a:cs typeface="TakaoPGothic" pitchFamily="2"/>
              </a:rPr>
              <a:t>30MN</a:t>
            </a:r>
            <a:endParaRPr lang="ja-JP" altLang="ja-JP" sz="1600" b="0" i="0" u="none" strike="noStrike" kern="1200" cap="none" dirty="0">
              <a:ln>
                <a:noFill/>
              </a:ln>
              <a:latin typeface="Liberation Sans" pitchFamily="18"/>
              <a:ea typeface="Noto Sans CJK JP" pitchFamily="2"/>
              <a:cs typeface="TakaoPGothic" pitchFamily="2"/>
            </a:endParaRPr>
          </a:p>
        </p:txBody>
      </p:sp>
      <p:sp>
        <p:nvSpPr>
          <p:cNvPr id="16" name="テキスト ボックス 15">
            <a:extLst>
              <a:ext uri="{FF2B5EF4-FFF2-40B4-BE49-F238E27FC236}">
                <a16:creationId xmlns:a16="http://schemas.microsoft.com/office/drawing/2014/main" id="{2D95E199-60E0-88A9-F1C3-566586D14ECD}"/>
              </a:ext>
            </a:extLst>
          </p:cNvPr>
          <p:cNvSpPr txBox="1"/>
          <p:nvPr/>
        </p:nvSpPr>
        <p:spPr>
          <a:xfrm>
            <a:off x="6297497" y="957234"/>
            <a:ext cx="528627" cy="307777"/>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en-US" altLang="ja-JP" sz="1400" dirty="0">
                <a:latin typeface="Liberation Sans" pitchFamily="18"/>
                <a:ea typeface="Noto Sans CJK JP" pitchFamily="2"/>
                <a:cs typeface="TakaoPGothic" pitchFamily="2"/>
              </a:rPr>
              <a:t>71m</a:t>
            </a:r>
            <a:endParaRPr lang="ja-JP" altLang="ja-JP" sz="1400" b="0" i="0" u="none" strike="noStrike" kern="1200" cap="none" dirty="0">
              <a:ln>
                <a:noFill/>
              </a:ln>
              <a:latin typeface="Liberation Sans" pitchFamily="18"/>
              <a:ea typeface="Noto Sans CJK JP" pitchFamily="2"/>
              <a:cs typeface="TakaoPGothic" pitchFamily="2"/>
            </a:endParaRPr>
          </a:p>
        </p:txBody>
      </p:sp>
      <p:sp>
        <p:nvSpPr>
          <p:cNvPr id="19" name="テキスト ボックス 18">
            <a:extLst>
              <a:ext uri="{FF2B5EF4-FFF2-40B4-BE49-F238E27FC236}">
                <a16:creationId xmlns:a16="http://schemas.microsoft.com/office/drawing/2014/main" id="{95CFE299-CA8B-9F84-BCDD-DB6C7DCE5AAB}"/>
              </a:ext>
            </a:extLst>
          </p:cNvPr>
          <p:cNvSpPr txBox="1"/>
          <p:nvPr/>
        </p:nvSpPr>
        <p:spPr>
          <a:xfrm>
            <a:off x="5966181" y="132653"/>
            <a:ext cx="1032952" cy="276999"/>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ja-JP" altLang="en-US" sz="1200" b="0" i="0" u="none" strike="noStrike" kern="1200" cap="none" dirty="0">
                <a:ln>
                  <a:noFill/>
                </a:ln>
                <a:latin typeface="Liberation Sans" pitchFamily="18"/>
                <a:ea typeface="Noto Sans CJK JP" pitchFamily="2"/>
                <a:cs typeface="TakaoPGothic" pitchFamily="2"/>
              </a:rPr>
              <a:t>インパクト</a:t>
            </a:r>
            <a:endParaRPr lang="ja-JP" altLang="ja-JP" sz="1200" b="0" i="0" u="none" strike="noStrike" kern="1200" cap="none" dirty="0">
              <a:ln>
                <a:noFill/>
              </a:ln>
              <a:latin typeface="Liberation Sans" pitchFamily="18"/>
              <a:ea typeface="Noto Sans CJK JP" pitchFamily="2"/>
              <a:cs typeface="TakaoPGothic" pitchFamily="2"/>
            </a:endParaRPr>
          </a:p>
        </p:txBody>
      </p:sp>
      <p:sp>
        <p:nvSpPr>
          <p:cNvPr id="3" name="テキスト ボックス 2">
            <a:extLst>
              <a:ext uri="{FF2B5EF4-FFF2-40B4-BE49-F238E27FC236}">
                <a16:creationId xmlns:a16="http://schemas.microsoft.com/office/drawing/2014/main" id="{4F67C20F-6E05-3A3E-FE4C-158F533F2B65}"/>
              </a:ext>
            </a:extLst>
          </p:cNvPr>
          <p:cNvSpPr txBox="1"/>
          <p:nvPr/>
        </p:nvSpPr>
        <p:spPr>
          <a:xfrm>
            <a:off x="9790959" y="5317461"/>
            <a:ext cx="301686" cy="369332"/>
          </a:xfrm>
          <a:prstGeom prst="rect">
            <a:avLst/>
          </a:prstGeom>
          <a:noFill/>
        </p:spPr>
        <p:txBody>
          <a:bodyPr wrap="none" rtlCol="0">
            <a:spAutoFit/>
          </a:bodyPr>
          <a:lstStyle/>
          <a:p>
            <a:r>
              <a:rPr lang="en-US" altLang="ja-JP" dirty="0">
                <a:latin typeface="Noto Sans CJK JP"/>
              </a:rPr>
              <a:t>5</a:t>
            </a:r>
            <a:endParaRPr kumimoji="1" lang="ja-JP" altLang="en-US" dirty="0">
              <a:latin typeface="Noto Sans CJK JP"/>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7EC1D6-F01E-A879-E252-CA20F5F49A08}"/>
              </a:ext>
            </a:extLst>
          </p:cNvPr>
          <p:cNvSpPr txBox="1">
            <a:spLocks noGrp="1"/>
          </p:cNvSpPr>
          <p:nvPr>
            <p:ph type="title" idx="4294967295"/>
          </p:nvPr>
        </p:nvSpPr>
        <p:spPr>
          <a:xfrm>
            <a:off x="144000" y="0"/>
            <a:ext cx="3240000" cy="648000"/>
          </a:xfrm>
        </p:spPr>
        <p:txBody>
          <a:bodyPr vert="horz"/>
          <a:lstStyle/>
          <a:p>
            <a:pPr lvl="0"/>
            <a:r>
              <a:rPr lang="ja-JP" altLang="en-US" sz="2600"/>
              <a:t>振動解析の解析手法</a:t>
            </a:r>
          </a:p>
        </p:txBody>
      </p:sp>
      <p:sp>
        <p:nvSpPr>
          <p:cNvPr id="3" name="テキスト ボックス 2">
            <a:extLst>
              <a:ext uri="{FF2B5EF4-FFF2-40B4-BE49-F238E27FC236}">
                <a16:creationId xmlns:a16="http://schemas.microsoft.com/office/drawing/2014/main" id="{9469744D-B4C4-20D1-3BD5-4A3EC696BAC9}"/>
              </a:ext>
            </a:extLst>
          </p:cNvPr>
          <p:cNvSpPr txBox="1"/>
          <p:nvPr/>
        </p:nvSpPr>
        <p:spPr>
          <a:xfrm>
            <a:off x="4442425" y="534228"/>
            <a:ext cx="2490082" cy="390961"/>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altLang="en-US" dirty="0">
                <a:latin typeface="Liberation Sans" pitchFamily="18"/>
                <a:ea typeface="Noto Sans CJK JP" pitchFamily="2"/>
                <a:cs typeface="TakaoPGothic" pitchFamily="2"/>
              </a:rPr>
              <a:t>固有</a:t>
            </a:r>
            <a:r>
              <a:rPr lang="ja-JP" sz="1800" b="0" i="0" u="none" strike="noStrike" kern="1200" cap="none" dirty="0">
                <a:ln>
                  <a:noFill/>
                </a:ln>
                <a:latin typeface="Liberation Sans" pitchFamily="18"/>
                <a:ea typeface="Noto Sans CJK JP" pitchFamily="2"/>
                <a:cs typeface="TakaoPGothic" pitchFamily="2"/>
              </a:rPr>
              <a:t>振動数の測定方法</a:t>
            </a:r>
          </a:p>
        </p:txBody>
      </p:sp>
      <p:sp>
        <p:nvSpPr>
          <p:cNvPr id="4" name="テキスト ボックス 3">
            <a:extLst>
              <a:ext uri="{FF2B5EF4-FFF2-40B4-BE49-F238E27FC236}">
                <a16:creationId xmlns:a16="http://schemas.microsoft.com/office/drawing/2014/main" id="{694A29D4-181C-CE27-E1F4-8ED8C078A921}"/>
              </a:ext>
            </a:extLst>
          </p:cNvPr>
          <p:cNvSpPr txBox="1"/>
          <p:nvPr/>
        </p:nvSpPr>
        <p:spPr>
          <a:xfrm>
            <a:off x="4853140" y="877229"/>
            <a:ext cx="1977121" cy="324276"/>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400" b="0" i="0" u="none" strike="noStrike" kern="1200" cap="none" dirty="0">
                <a:ln>
                  <a:noFill/>
                </a:ln>
                <a:latin typeface="Liberation Sans" pitchFamily="18"/>
                <a:ea typeface="Noto Sans CJK JP" pitchFamily="2"/>
                <a:cs typeface="TakaoPGothic" pitchFamily="2"/>
              </a:rPr>
              <a:t>各測定点の速度を検出</a:t>
            </a:r>
          </a:p>
        </p:txBody>
      </p:sp>
      <p:sp>
        <p:nvSpPr>
          <p:cNvPr id="6" name="テキスト ボックス 5">
            <a:extLst>
              <a:ext uri="{FF2B5EF4-FFF2-40B4-BE49-F238E27FC236}">
                <a16:creationId xmlns:a16="http://schemas.microsoft.com/office/drawing/2014/main" id="{BCA766C9-9735-E673-2E30-3ED2A1FEFB7B}"/>
              </a:ext>
            </a:extLst>
          </p:cNvPr>
          <p:cNvSpPr txBox="1"/>
          <p:nvPr/>
        </p:nvSpPr>
        <p:spPr>
          <a:xfrm>
            <a:off x="4882899" y="1330921"/>
            <a:ext cx="1767448" cy="324276"/>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US" sz="1400" b="0" i="0" u="none" strike="noStrike" kern="1200" cap="none" dirty="0">
                <a:ln>
                  <a:noFill/>
                </a:ln>
                <a:latin typeface="Liberation Sans" pitchFamily="18"/>
                <a:ea typeface="Noto Sans CJK JP" pitchFamily="2"/>
                <a:cs typeface="TakaoPGothic" pitchFamily="2"/>
              </a:rPr>
              <a:t>FFT</a:t>
            </a:r>
            <a:r>
              <a:rPr lang="ja-JP" sz="1400" b="0" i="0" u="none" strike="noStrike" kern="1200" cap="none" dirty="0">
                <a:ln>
                  <a:noFill/>
                </a:ln>
                <a:latin typeface="Liberation Sans" pitchFamily="18"/>
                <a:ea typeface="Noto Sans CJK JP" pitchFamily="2"/>
                <a:cs typeface="TakaoPGothic" pitchFamily="2"/>
              </a:rPr>
              <a:t>処理をおこなう</a:t>
            </a:r>
          </a:p>
        </p:txBody>
      </p:sp>
      <p:sp>
        <p:nvSpPr>
          <p:cNvPr id="8" name="テキスト ボックス 7">
            <a:extLst>
              <a:ext uri="{FF2B5EF4-FFF2-40B4-BE49-F238E27FC236}">
                <a16:creationId xmlns:a16="http://schemas.microsoft.com/office/drawing/2014/main" id="{9C6F7184-139C-4F00-7B59-757332907292}"/>
              </a:ext>
            </a:extLst>
          </p:cNvPr>
          <p:cNvSpPr txBox="1"/>
          <p:nvPr/>
        </p:nvSpPr>
        <p:spPr>
          <a:xfrm>
            <a:off x="4853140" y="1793760"/>
            <a:ext cx="1977121" cy="324276"/>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400" b="0" i="0" u="none" strike="noStrike" kern="1200" cap="none" dirty="0">
                <a:ln>
                  <a:noFill/>
                </a:ln>
                <a:latin typeface="Liberation Sans" pitchFamily="18"/>
                <a:ea typeface="Noto Sans CJK JP" pitchFamily="2"/>
                <a:cs typeface="TakaoPGothic" pitchFamily="2"/>
              </a:rPr>
              <a:t>卓越した振動数を得る</a:t>
            </a:r>
          </a:p>
        </p:txBody>
      </p:sp>
      <p:sp>
        <p:nvSpPr>
          <p:cNvPr id="9" name="テキスト ボックス 8">
            <a:extLst>
              <a:ext uri="{FF2B5EF4-FFF2-40B4-BE49-F238E27FC236}">
                <a16:creationId xmlns:a16="http://schemas.microsoft.com/office/drawing/2014/main" id="{4557EFDE-8A0E-F3CD-3330-4891657E5159}"/>
              </a:ext>
            </a:extLst>
          </p:cNvPr>
          <p:cNvSpPr txBox="1"/>
          <p:nvPr/>
        </p:nvSpPr>
        <p:spPr>
          <a:xfrm>
            <a:off x="6899403" y="517171"/>
            <a:ext cx="3228840" cy="366119"/>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600" b="0" i="0" u="none" strike="noStrike" kern="1200" cap="none" dirty="0">
                <a:ln>
                  <a:noFill/>
                </a:ln>
                <a:latin typeface="Liberation Sans" pitchFamily="18"/>
                <a:ea typeface="Noto Sans CJK JP" pitchFamily="2"/>
                <a:cs typeface="TakaoPGothic" pitchFamily="2"/>
              </a:rPr>
              <a:t>各振動モードの固有振動数の確認</a:t>
            </a:r>
          </a:p>
        </p:txBody>
      </p:sp>
      <p:sp>
        <p:nvSpPr>
          <p:cNvPr id="10" name="テキスト ボックス 9">
            <a:extLst>
              <a:ext uri="{FF2B5EF4-FFF2-40B4-BE49-F238E27FC236}">
                <a16:creationId xmlns:a16="http://schemas.microsoft.com/office/drawing/2014/main" id="{11EB8424-2946-416F-DAF8-D90894A89882}"/>
              </a:ext>
            </a:extLst>
          </p:cNvPr>
          <p:cNvSpPr txBox="1"/>
          <p:nvPr/>
        </p:nvSpPr>
        <p:spPr>
          <a:xfrm>
            <a:off x="7393157" y="792896"/>
            <a:ext cx="2735086" cy="557673"/>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400" b="0" i="0" u="none" strike="noStrike" kern="1200" cap="none" dirty="0">
                <a:ln>
                  <a:noFill/>
                </a:ln>
                <a:latin typeface="Liberation Sans" pitchFamily="18"/>
                <a:ea typeface="Noto Sans CJK JP" pitchFamily="2"/>
                <a:cs typeface="TakaoPGothic" pitchFamily="2"/>
              </a:rPr>
              <a:t>モデルの両端から</a:t>
            </a:r>
            <a:r>
              <a:rPr lang="en-US" sz="1400" b="0" i="0" u="none" strike="noStrike" kern="1200" cap="none" dirty="0">
                <a:ln>
                  <a:noFill/>
                </a:ln>
                <a:latin typeface="Liberation Sans" pitchFamily="18"/>
                <a:ea typeface="Noto Sans CJK JP" pitchFamily="2"/>
                <a:cs typeface="TakaoPGothic" pitchFamily="2"/>
              </a:rPr>
              <a:t>5mm</a:t>
            </a:r>
            <a:r>
              <a:rPr lang="ja-JP" sz="1400" b="0" i="0" u="none" strike="noStrike" kern="1200" cap="none" dirty="0">
                <a:ln>
                  <a:noFill/>
                </a:ln>
                <a:latin typeface="Liberation Sans" pitchFamily="18"/>
                <a:ea typeface="Noto Sans CJK JP" pitchFamily="2"/>
                <a:cs typeface="TakaoPGothic" pitchFamily="2"/>
              </a:rPr>
              <a:t>の位置に</a:t>
            </a:r>
          </a:p>
          <a:p>
            <a:pPr marL="0" marR="0" lvl="0" indent="0" rtl="0" hangingPunct="0">
              <a:lnSpc>
                <a:spcPct val="100000"/>
              </a:lnSpc>
              <a:spcBef>
                <a:spcPts val="0"/>
              </a:spcBef>
              <a:spcAft>
                <a:spcPts val="0"/>
              </a:spcAft>
              <a:buNone/>
              <a:tabLst/>
            </a:pPr>
            <a:r>
              <a:rPr lang="ja-JP" sz="1400" b="0" i="0" u="none" strike="noStrike" kern="1200" cap="none" dirty="0">
                <a:ln>
                  <a:noFill/>
                </a:ln>
                <a:latin typeface="Liberation Sans" pitchFamily="18"/>
                <a:ea typeface="Noto Sans CJK JP" pitchFamily="2"/>
                <a:cs typeface="TakaoPGothic" pitchFamily="2"/>
              </a:rPr>
              <a:t>卓越振動数の正弦波を与える</a:t>
            </a:r>
          </a:p>
        </p:txBody>
      </p:sp>
      <p:sp>
        <p:nvSpPr>
          <p:cNvPr id="12" name="テキスト ボックス 11">
            <a:extLst>
              <a:ext uri="{FF2B5EF4-FFF2-40B4-BE49-F238E27FC236}">
                <a16:creationId xmlns:a16="http://schemas.microsoft.com/office/drawing/2014/main" id="{12BBB27E-517F-CEDC-E692-52F720C9A7BE}"/>
              </a:ext>
            </a:extLst>
          </p:cNvPr>
          <p:cNvSpPr txBox="1"/>
          <p:nvPr/>
        </p:nvSpPr>
        <p:spPr>
          <a:xfrm>
            <a:off x="7566674" y="1480452"/>
            <a:ext cx="2336194" cy="557673"/>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400" b="0" i="0" u="none" strike="noStrike" kern="1200" cap="none" dirty="0">
                <a:ln>
                  <a:noFill/>
                </a:ln>
                <a:latin typeface="Liberation Sans" pitchFamily="18"/>
                <a:ea typeface="Noto Sans CJK JP" pitchFamily="2"/>
                <a:cs typeface="TakaoPGothic" pitchFamily="2"/>
              </a:rPr>
              <a:t>モデルがどの振動モードで</a:t>
            </a:r>
            <a:endParaRPr lang="en-US" altLang="ja-JP" sz="1400" b="0" i="0" u="none" strike="noStrike" kern="1200" cap="none" dirty="0">
              <a:ln>
                <a:noFill/>
              </a:ln>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r>
              <a:rPr lang="ja-JP" sz="1400" b="0" i="0" u="none" strike="noStrike" kern="1200" cap="none" dirty="0">
                <a:ln>
                  <a:noFill/>
                </a:ln>
                <a:latin typeface="Liberation Sans" pitchFamily="18"/>
                <a:ea typeface="Noto Sans CJK JP" pitchFamily="2"/>
                <a:cs typeface="TakaoPGothic" pitchFamily="2"/>
              </a:rPr>
              <a:t>振動するかを確認する</a:t>
            </a:r>
          </a:p>
        </p:txBody>
      </p:sp>
      <p:sp>
        <p:nvSpPr>
          <p:cNvPr id="14" name="テキスト ボックス 13">
            <a:extLst>
              <a:ext uri="{FF2B5EF4-FFF2-40B4-BE49-F238E27FC236}">
                <a16:creationId xmlns:a16="http://schemas.microsoft.com/office/drawing/2014/main" id="{42261505-3E79-A3B9-7FC9-E041331EF215}"/>
              </a:ext>
            </a:extLst>
          </p:cNvPr>
          <p:cNvSpPr txBox="1"/>
          <p:nvPr/>
        </p:nvSpPr>
        <p:spPr>
          <a:xfrm>
            <a:off x="7566674" y="2181874"/>
            <a:ext cx="2336194" cy="557673"/>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altLang="en-US" sz="1400" dirty="0">
                <a:latin typeface="Liberation Sans" pitchFamily="18"/>
                <a:ea typeface="Noto Sans CJK JP" pitchFamily="2"/>
                <a:cs typeface="TakaoPGothic" pitchFamily="2"/>
              </a:rPr>
              <a:t>卓越振動数と振動モードの</a:t>
            </a:r>
            <a:endParaRPr lang="en-US" altLang="ja-JP" sz="1400" dirty="0">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r>
              <a:rPr lang="ja-JP" altLang="en-US" sz="1400" dirty="0">
                <a:latin typeface="Liberation Sans" pitchFamily="18"/>
                <a:ea typeface="Noto Sans CJK JP" pitchFamily="2"/>
                <a:cs typeface="TakaoPGothic" pitchFamily="2"/>
              </a:rPr>
              <a:t>対応関係が判明</a:t>
            </a:r>
            <a:endParaRPr lang="ja-JP" sz="1400" b="0" i="0" u="none" strike="noStrike" kern="1200" cap="none" dirty="0">
              <a:ln>
                <a:noFill/>
              </a:ln>
              <a:latin typeface="Liberation Sans" pitchFamily="18"/>
              <a:ea typeface="Noto Sans CJK JP" pitchFamily="2"/>
              <a:cs typeface="TakaoPGothic" pitchFamily="2"/>
            </a:endParaRPr>
          </a:p>
        </p:txBody>
      </p:sp>
      <p:sp>
        <p:nvSpPr>
          <p:cNvPr id="15" name="テキスト ボックス 14">
            <a:extLst>
              <a:ext uri="{FF2B5EF4-FFF2-40B4-BE49-F238E27FC236}">
                <a16:creationId xmlns:a16="http://schemas.microsoft.com/office/drawing/2014/main" id="{8ECA2F18-94B9-37BC-07DC-91C0C202F672}"/>
              </a:ext>
            </a:extLst>
          </p:cNvPr>
          <p:cNvSpPr txBox="1"/>
          <p:nvPr/>
        </p:nvSpPr>
        <p:spPr>
          <a:xfrm>
            <a:off x="204840" y="568080"/>
            <a:ext cx="958402" cy="307605"/>
          </a:xfrm>
          <a:prstGeom prst="rect">
            <a:avLst/>
          </a:prstGeom>
          <a:noFill/>
          <a:ln>
            <a:noFill/>
          </a:ln>
        </p:spPr>
        <p:txBody>
          <a:bodyPr vert="horz" wrap="square" lIns="90000" tIns="45000" rIns="90000" bIns="45000" anchorCtr="0" compatLnSpc="0">
            <a:spAutoFit/>
          </a:bodyPr>
          <a:lstStyle/>
          <a:p>
            <a:pPr marL="0" marR="0" lvl="0" indent="0" rtl="0" hangingPunct="0">
              <a:lnSpc>
                <a:spcPct val="100000"/>
              </a:lnSpc>
              <a:spcBef>
                <a:spcPts val="0"/>
              </a:spcBef>
              <a:spcAft>
                <a:spcPts val="0"/>
              </a:spcAft>
              <a:buNone/>
              <a:tabLst/>
            </a:pPr>
            <a:r>
              <a:rPr lang="ja-JP" sz="1300" b="0" i="0" u="none" strike="noStrike" kern="1200" cap="none">
                <a:ln>
                  <a:noFill/>
                </a:ln>
                <a:latin typeface="Liberation Sans" pitchFamily="18"/>
                <a:ea typeface="Noto Sans CJK JP" pitchFamily="2"/>
                <a:cs typeface="TakaoPGothic" pitchFamily="2"/>
              </a:rPr>
              <a:t>時間設定</a:t>
            </a:r>
          </a:p>
        </p:txBody>
      </p:sp>
      <p:sp>
        <p:nvSpPr>
          <p:cNvPr id="16" name="テキスト ボックス 15">
            <a:extLst>
              <a:ext uri="{FF2B5EF4-FFF2-40B4-BE49-F238E27FC236}">
                <a16:creationId xmlns:a16="http://schemas.microsoft.com/office/drawing/2014/main" id="{5343B0B2-BB79-D4CB-8564-55D903264539}"/>
              </a:ext>
            </a:extLst>
          </p:cNvPr>
          <p:cNvSpPr txBox="1"/>
          <p:nvPr/>
        </p:nvSpPr>
        <p:spPr>
          <a:xfrm>
            <a:off x="505847" y="4180462"/>
            <a:ext cx="2602000" cy="491117"/>
          </a:xfrm>
          <a:prstGeom prst="rect">
            <a:avLst/>
          </a:prstGeom>
          <a:noFill/>
          <a:ln>
            <a:noFill/>
          </a:ln>
        </p:spPr>
        <p:txBody>
          <a:bodyPr vert="horz" wrap="square" lIns="90000" tIns="45000" rIns="90000" bIns="45000" anchorCtr="0" compatLnSpc="0">
            <a:spAutoFit/>
          </a:bodyPr>
          <a:lstStyle/>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張力載荷と重力による</a:t>
            </a:r>
          </a:p>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ケーブルの振動を除去する時間</a:t>
            </a:r>
          </a:p>
        </p:txBody>
      </p:sp>
      <p:sp>
        <p:nvSpPr>
          <p:cNvPr id="17" name="テキスト ボックス 16">
            <a:extLst>
              <a:ext uri="{FF2B5EF4-FFF2-40B4-BE49-F238E27FC236}">
                <a16:creationId xmlns:a16="http://schemas.microsoft.com/office/drawing/2014/main" id="{BBD328C6-19BB-8E8D-74F7-DB330FC4AC54}"/>
              </a:ext>
            </a:extLst>
          </p:cNvPr>
          <p:cNvSpPr txBox="1"/>
          <p:nvPr/>
        </p:nvSpPr>
        <p:spPr>
          <a:xfrm>
            <a:off x="3211937" y="4282328"/>
            <a:ext cx="2033896" cy="491117"/>
          </a:xfrm>
          <a:prstGeom prst="rect">
            <a:avLst/>
          </a:prstGeom>
          <a:noFill/>
          <a:ln>
            <a:noFill/>
          </a:ln>
        </p:spPr>
        <p:txBody>
          <a:bodyPr vert="horz" wrap="square" lIns="90000" tIns="45000" rIns="90000" bIns="45000" anchorCtr="0" compatLnSpc="0">
            <a:spAutoFit/>
          </a:bodyPr>
          <a:lstStyle/>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インパクト後、測定点の</a:t>
            </a:r>
          </a:p>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速度と加速度を計測する</a:t>
            </a:r>
          </a:p>
        </p:txBody>
      </p:sp>
      <p:pic>
        <p:nvPicPr>
          <p:cNvPr id="18" name="図 17">
            <a:extLst>
              <a:ext uri="{FF2B5EF4-FFF2-40B4-BE49-F238E27FC236}">
                <a16:creationId xmlns:a16="http://schemas.microsoft.com/office/drawing/2014/main" id="{117A6819-532E-39C6-86DD-C1868E9B3118}"/>
              </a:ext>
            </a:extLst>
          </p:cNvPr>
          <p:cNvPicPr>
            <a:picLocks noChangeAspect="1"/>
          </p:cNvPicPr>
          <p:nvPr/>
        </p:nvPicPr>
        <p:blipFill>
          <a:blip r:embed="rId3">
            <a:lum/>
            <a:alphaModFix/>
          </a:blip>
          <a:srcRect/>
          <a:stretch>
            <a:fillRect/>
          </a:stretch>
        </p:blipFill>
        <p:spPr>
          <a:xfrm>
            <a:off x="20323" y="905259"/>
            <a:ext cx="4890608" cy="3110095"/>
          </a:xfrm>
          <a:prstGeom prst="rect">
            <a:avLst/>
          </a:prstGeom>
          <a:noFill/>
          <a:ln>
            <a:noFill/>
          </a:ln>
        </p:spPr>
      </p:pic>
      <p:sp>
        <p:nvSpPr>
          <p:cNvPr id="19" name="フリーフォーム: 図形 18">
            <a:extLst>
              <a:ext uri="{FF2B5EF4-FFF2-40B4-BE49-F238E27FC236}">
                <a16:creationId xmlns:a16="http://schemas.microsoft.com/office/drawing/2014/main" id="{466AA406-0571-8165-54F8-14A13EACF79F}"/>
              </a:ext>
            </a:extLst>
          </p:cNvPr>
          <p:cNvSpPr/>
          <p:nvPr/>
        </p:nvSpPr>
        <p:spPr>
          <a:xfrm>
            <a:off x="1968876" y="902145"/>
            <a:ext cx="709636" cy="399603"/>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9080">
            <a:solidFill>
              <a:srgbClr val="FF0000"/>
            </a:solidFill>
            <a:prstDash val="solid"/>
          </a:ln>
        </p:spPr>
        <p:txBody>
          <a:bodyPr vert="horz" wrap="none" lIns="99360" tIns="54360" rIns="99360" bIns="54360" anchor="ctr" anchorCtr="0" compatLnSpc="0">
            <a:noAutofit/>
          </a:bodyPr>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20" name="直線コネクタ 19">
            <a:extLst>
              <a:ext uri="{FF2B5EF4-FFF2-40B4-BE49-F238E27FC236}">
                <a16:creationId xmlns:a16="http://schemas.microsoft.com/office/drawing/2014/main" id="{572438DA-6FF9-3203-A1A4-D6093EF9BC7D}"/>
              </a:ext>
            </a:extLst>
          </p:cNvPr>
          <p:cNvSpPr/>
          <p:nvPr/>
        </p:nvSpPr>
        <p:spPr>
          <a:xfrm flipV="1">
            <a:off x="1806479" y="1298634"/>
            <a:ext cx="524671" cy="2881826"/>
          </a:xfrm>
          <a:prstGeom prst="line">
            <a:avLst/>
          </a:prstGeom>
          <a:noFill/>
          <a:ln w="19080">
            <a:solidFill>
              <a:srgbClr val="FF0000"/>
            </a:solidFill>
            <a:prstDash val="solid"/>
            <a:tailEnd type="arrow"/>
          </a:ln>
        </p:spPr>
        <p:txBody>
          <a:bodyPr vert="horz" wrap="none" lIns="99360" tIns="54360" rIns="99360" bIns="5436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21" name="直線コネクタ 20">
            <a:extLst>
              <a:ext uri="{FF2B5EF4-FFF2-40B4-BE49-F238E27FC236}">
                <a16:creationId xmlns:a16="http://schemas.microsoft.com/office/drawing/2014/main" id="{63AAFFDC-A92D-4DA8-C6C4-E8F31168DBA8}"/>
              </a:ext>
            </a:extLst>
          </p:cNvPr>
          <p:cNvSpPr/>
          <p:nvPr/>
        </p:nvSpPr>
        <p:spPr>
          <a:xfrm>
            <a:off x="2768826" y="3109517"/>
            <a:ext cx="1971212" cy="0"/>
          </a:xfrm>
          <a:prstGeom prst="line">
            <a:avLst/>
          </a:prstGeom>
          <a:noFill/>
          <a:ln w="19080">
            <a:solidFill>
              <a:srgbClr val="FF0000"/>
            </a:solidFill>
            <a:prstDash val="solid"/>
            <a:headEnd type="arrow"/>
            <a:tailEnd type="arrow"/>
          </a:ln>
        </p:spPr>
        <p:txBody>
          <a:bodyPr vert="horz" wrap="none" lIns="99360" tIns="54360" rIns="99360" bIns="5436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22" name="直線コネクタ 21">
            <a:extLst>
              <a:ext uri="{FF2B5EF4-FFF2-40B4-BE49-F238E27FC236}">
                <a16:creationId xmlns:a16="http://schemas.microsoft.com/office/drawing/2014/main" id="{02ED807D-C4CB-BDD2-8B0A-5A0B08AC30EC}"/>
              </a:ext>
            </a:extLst>
          </p:cNvPr>
          <p:cNvSpPr/>
          <p:nvPr/>
        </p:nvSpPr>
        <p:spPr>
          <a:xfrm>
            <a:off x="3607352" y="3139093"/>
            <a:ext cx="115142" cy="1149738"/>
          </a:xfrm>
          <a:prstGeom prst="line">
            <a:avLst/>
          </a:prstGeom>
          <a:noFill/>
          <a:ln w="19080">
            <a:solidFill>
              <a:srgbClr val="FF0000"/>
            </a:solidFill>
            <a:prstDash val="solid"/>
          </a:ln>
        </p:spPr>
        <p:txBody>
          <a:bodyPr vert="horz" wrap="none" lIns="99360" tIns="54360" rIns="99360" bIns="5436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23" name="直線コネクタ 22">
            <a:extLst>
              <a:ext uri="{FF2B5EF4-FFF2-40B4-BE49-F238E27FC236}">
                <a16:creationId xmlns:a16="http://schemas.microsoft.com/office/drawing/2014/main" id="{F4A951CE-4A92-E8E1-5AF2-59D80B169416}"/>
              </a:ext>
            </a:extLst>
          </p:cNvPr>
          <p:cNvSpPr/>
          <p:nvPr/>
        </p:nvSpPr>
        <p:spPr>
          <a:xfrm flipH="1" flipV="1">
            <a:off x="1126387" y="2044847"/>
            <a:ext cx="144291" cy="399603"/>
          </a:xfrm>
          <a:prstGeom prst="line">
            <a:avLst/>
          </a:prstGeom>
          <a:noFill/>
          <a:ln w="0">
            <a:solidFill>
              <a:srgbClr val="3465A4"/>
            </a:solidFill>
            <a:prstDash val="solid"/>
            <a:tailEnd type="arrow"/>
          </a:ln>
        </p:spPr>
        <p:txBody>
          <a:bodyPr vert="horz" wrap="none" lIns="90000" tIns="45000" rIns="90000" bIns="4500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24" name="テキスト ボックス 23">
            <a:extLst>
              <a:ext uri="{FF2B5EF4-FFF2-40B4-BE49-F238E27FC236}">
                <a16:creationId xmlns:a16="http://schemas.microsoft.com/office/drawing/2014/main" id="{AFE4B36B-BC03-413D-36DF-76BA1AB961AC}"/>
              </a:ext>
            </a:extLst>
          </p:cNvPr>
          <p:cNvSpPr txBox="1"/>
          <p:nvPr/>
        </p:nvSpPr>
        <p:spPr>
          <a:xfrm>
            <a:off x="1022035" y="2385385"/>
            <a:ext cx="615018" cy="340947"/>
          </a:xfrm>
          <a:prstGeom prst="rect">
            <a:avLst/>
          </a:prstGeom>
          <a:noFill/>
          <a:ln>
            <a:noFill/>
          </a:ln>
        </p:spPr>
        <p:txBody>
          <a:bodyPr vert="horz" wrap="squar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張力</a:t>
            </a:r>
          </a:p>
        </p:txBody>
      </p:sp>
      <p:sp>
        <p:nvSpPr>
          <p:cNvPr id="25" name="直線コネクタ 24">
            <a:extLst>
              <a:ext uri="{FF2B5EF4-FFF2-40B4-BE49-F238E27FC236}">
                <a16:creationId xmlns:a16="http://schemas.microsoft.com/office/drawing/2014/main" id="{70DE736C-B2EB-8593-E205-8FC29D9906B4}"/>
              </a:ext>
            </a:extLst>
          </p:cNvPr>
          <p:cNvSpPr/>
          <p:nvPr/>
        </p:nvSpPr>
        <p:spPr>
          <a:xfrm flipH="1" flipV="1">
            <a:off x="1727629" y="2293514"/>
            <a:ext cx="93493" cy="320946"/>
          </a:xfrm>
          <a:prstGeom prst="line">
            <a:avLst/>
          </a:prstGeom>
          <a:noFill/>
          <a:ln w="0">
            <a:solidFill>
              <a:srgbClr val="ED4C05"/>
            </a:solidFill>
            <a:prstDash val="solid"/>
            <a:tailEnd type="arrow"/>
          </a:ln>
        </p:spPr>
        <p:txBody>
          <a:bodyPr vert="horz" wrap="none" lIns="90000" tIns="45000" rIns="90000" bIns="4500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26" name="テキスト ボックス 25">
            <a:extLst>
              <a:ext uri="{FF2B5EF4-FFF2-40B4-BE49-F238E27FC236}">
                <a16:creationId xmlns:a16="http://schemas.microsoft.com/office/drawing/2014/main" id="{9FE8E6EB-4522-165C-F1D8-F1F1ACC9128C}"/>
              </a:ext>
            </a:extLst>
          </p:cNvPr>
          <p:cNvSpPr txBox="1"/>
          <p:nvPr/>
        </p:nvSpPr>
        <p:spPr>
          <a:xfrm>
            <a:off x="1545629" y="2614460"/>
            <a:ext cx="615018" cy="340947"/>
          </a:xfrm>
          <a:prstGeom prst="rect">
            <a:avLst/>
          </a:prstGeom>
          <a:noFill/>
          <a:ln>
            <a:noFill/>
          </a:ln>
        </p:spPr>
        <p:txBody>
          <a:bodyPr vert="horz" wrap="squar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a:ln>
                  <a:noFill/>
                </a:ln>
                <a:latin typeface="Liberation Sans" pitchFamily="18"/>
                <a:ea typeface="Noto Sans CJK JP" pitchFamily="2"/>
                <a:cs typeface="TakaoPGothic" pitchFamily="2"/>
              </a:rPr>
              <a:t>重力</a:t>
            </a:r>
          </a:p>
        </p:txBody>
      </p:sp>
      <p:sp>
        <p:nvSpPr>
          <p:cNvPr id="27" name="直線コネクタ 26">
            <a:extLst>
              <a:ext uri="{FF2B5EF4-FFF2-40B4-BE49-F238E27FC236}">
                <a16:creationId xmlns:a16="http://schemas.microsoft.com/office/drawing/2014/main" id="{DA67E7ED-2FF7-0EA1-09A2-B287056C9099}"/>
              </a:ext>
            </a:extLst>
          </p:cNvPr>
          <p:cNvSpPr/>
          <p:nvPr/>
        </p:nvSpPr>
        <p:spPr>
          <a:xfrm flipH="1" flipV="1">
            <a:off x="2741916" y="2242705"/>
            <a:ext cx="195769" cy="370582"/>
          </a:xfrm>
          <a:prstGeom prst="line">
            <a:avLst/>
          </a:prstGeom>
          <a:noFill/>
          <a:ln w="0">
            <a:solidFill>
              <a:srgbClr val="00A933"/>
            </a:solidFill>
            <a:prstDash val="solid"/>
            <a:tailEnd type="arrow"/>
          </a:ln>
        </p:spPr>
        <p:txBody>
          <a:bodyPr vert="horz" wrap="none" lIns="90000" tIns="45000" rIns="90000" bIns="4500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28" name="テキスト ボックス 27">
            <a:extLst>
              <a:ext uri="{FF2B5EF4-FFF2-40B4-BE49-F238E27FC236}">
                <a16:creationId xmlns:a16="http://schemas.microsoft.com/office/drawing/2014/main" id="{D299521B-4268-9B9D-9B21-27F978F18177}"/>
              </a:ext>
            </a:extLst>
          </p:cNvPr>
          <p:cNvSpPr txBox="1"/>
          <p:nvPr/>
        </p:nvSpPr>
        <p:spPr>
          <a:xfrm>
            <a:off x="2688828" y="2555858"/>
            <a:ext cx="1241075" cy="340947"/>
          </a:xfrm>
          <a:prstGeom prst="rect">
            <a:avLst/>
          </a:prstGeom>
          <a:noFill/>
          <a:ln>
            <a:noFill/>
          </a:ln>
        </p:spPr>
        <p:txBody>
          <a:bodyPr vert="horz" wrap="squar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インパクト</a:t>
            </a:r>
          </a:p>
        </p:txBody>
      </p:sp>
      <p:pic>
        <p:nvPicPr>
          <p:cNvPr id="29" name="図 28">
            <a:extLst>
              <a:ext uri="{FF2B5EF4-FFF2-40B4-BE49-F238E27FC236}">
                <a16:creationId xmlns:a16="http://schemas.microsoft.com/office/drawing/2014/main" id="{91256656-1BDF-A6AA-3B3B-06D050248F54}"/>
              </a:ext>
            </a:extLst>
          </p:cNvPr>
          <p:cNvPicPr>
            <a:picLocks noChangeAspect="1"/>
          </p:cNvPicPr>
          <p:nvPr/>
        </p:nvPicPr>
        <p:blipFill>
          <a:blip r:embed="rId4">
            <a:lum/>
            <a:alphaModFix/>
          </a:blip>
          <a:srcRect/>
          <a:stretch>
            <a:fillRect/>
          </a:stretch>
        </p:blipFill>
        <p:spPr>
          <a:xfrm>
            <a:off x="5184391" y="3237284"/>
            <a:ext cx="4577452" cy="1409145"/>
          </a:xfrm>
          <a:prstGeom prst="rect">
            <a:avLst/>
          </a:prstGeom>
          <a:noFill/>
          <a:ln>
            <a:noFill/>
          </a:ln>
        </p:spPr>
      </p:pic>
      <p:sp>
        <p:nvSpPr>
          <p:cNvPr id="30" name="テキスト ボックス 29">
            <a:extLst>
              <a:ext uri="{FF2B5EF4-FFF2-40B4-BE49-F238E27FC236}">
                <a16:creationId xmlns:a16="http://schemas.microsoft.com/office/drawing/2014/main" id="{8AFDA12B-64E4-6392-4E60-9B379A7D892B}"/>
              </a:ext>
            </a:extLst>
          </p:cNvPr>
          <p:cNvSpPr txBox="1"/>
          <p:nvPr/>
        </p:nvSpPr>
        <p:spPr>
          <a:xfrm>
            <a:off x="5239543" y="2867512"/>
            <a:ext cx="2466720" cy="366119"/>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重力の負荷終了後のモデル</a:t>
            </a:r>
          </a:p>
        </p:txBody>
      </p:sp>
      <p:sp>
        <p:nvSpPr>
          <p:cNvPr id="31" name="テキスト ボックス 30">
            <a:extLst>
              <a:ext uri="{FF2B5EF4-FFF2-40B4-BE49-F238E27FC236}">
                <a16:creationId xmlns:a16="http://schemas.microsoft.com/office/drawing/2014/main" id="{0EDB4CB4-671A-C072-01A9-82EB1CA9088E}"/>
              </a:ext>
            </a:extLst>
          </p:cNvPr>
          <p:cNvSpPr txBox="1"/>
          <p:nvPr/>
        </p:nvSpPr>
        <p:spPr>
          <a:xfrm>
            <a:off x="5920557" y="4610261"/>
            <a:ext cx="3836604" cy="340947"/>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ケーブル自重を考慮したことで</a:t>
            </a:r>
            <a:r>
              <a:rPr lang="ja-JP" sz="1500" b="0" i="0" strike="noStrike" kern="1200" cap="none" dirty="0">
                <a:ln>
                  <a:noFill/>
                </a:ln>
                <a:solidFill>
                  <a:srgbClr val="FF0000"/>
                </a:solidFill>
                <a:uFill>
                  <a:solidFill>
                    <a:srgbClr val="FF0000"/>
                  </a:solidFill>
                </a:uFill>
                <a:latin typeface="Liberation Sans" pitchFamily="18"/>
                <a:ea typeface="Noto Sans CJK JP" pitchFamily="2"/>
                <a:cs typeface="TakaoPGothic" pitchFamily="2"/>
              </a:rPr>
              <a:t>サグ</a:t>
            </a:r>
            <a:r>
              <a:rPr lang="ja-JP" sz="1500" b="0" i="0" u="none" strike="noStrike" kern="1200" cap="none" dirty="0">
                <a:ln>
                  <a:noFill/>
                </a:ln>
                <a:latin typeface="Liberation Sans" pitchFamily="18"/>
                <a:ea typeface="Noto Sans CJK JP" pitchFamily="2"/>
                <a:cs typeface="TakaoPGothic" pitchFamily="2"/>
              </a:rPr>
              <a:t>を再現</a:t>
            </a:r>
          </a:p>
        </p:txBody>
      </p:sp>
      <p:sp>
        <p:nvSpPr>
          <p:cNvPr id="32" name="直線コネクタ 31">
            <a:extLst>
              <a:ext uri="{FF2B5EF4-FFF2-40B4-BE49-F238E27FC236}">
                <a16:creationId xmlns:a16="http://schemas.microsoft.com/office/drawing/2014/main" id="{F2783833-AAD7-B295-17F5-91A009B64527}"/>
              </a:ext>
            </a:extLst>
          </p:cNvPr>
          <p:cNvSpPr/>
          <p:nvPr/>
        </p:nvSpPr>
        <p:spPr>
          <a:xfrm>
            <a:off x="5586623" y="4793320"/>
            <a:ext cx="360000" cy="0"/>
          </a:xfrm>
          <a:prstGeom prst="line">
            <a:avLst/>
          </a:prstGeom>
          <a:noFill/>
          <a:ln w="12600">
            <a:solidFill>
              <a:srgbClr val="3465A4"/>
            </a:solidFill>
            <a:prstDash val="solid"/>
            <a:tailEnd type="arrow"/>
          </a:ln>
        </p:spPr>
        <p:txBody>
          <a:bodyPr vert="horz" wrap="none" lIns="96120" tIns="51120" rIns="96120" bIns="5112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cxnSp>
        <p:nvCxnSpPr>
          <p:cNvPr id="36" name="直線矢印コネクタ 35">
            <a:extLst>
              <a:ext uri="{FF2B5EF4-FFF2-40B4-BE49-F238E27FC236}">
                <a16:creationId xmlns:a16="http://schemas.microsoft.com/office/drawing/2014/main" id="{B2CADAF2-DB3F-44CD-114B-ABE01F95324D}"/>
              </a:ext>
            </a:extLst>
          </p:cNvPr>
          <p:cNvCxnSpPr>
            <a:cxnSpLocks/>
          </p:cNvCxnSpPr>
          <p:nvPr/>
        </p:nvCxnSpPr>
        <p:spPr>
          <a:xfrm>
            <a:off x="5687466" y="1122496"/>
            <a:ext cx="3240" cy="26064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直線矢印コネクタ 37">
            <a:extLst>
              <a:ext uri="{FF2B5EF4-FFF2-40B4-BE49-F238E27FC236}">
                <a16:creationId xmlns:a16="http://schemas.microsoft.com/office/drawing/2014/main" id="{CEEE2D3A-3623-7692-2732-F1E5C5365C5A}"/>
              </a:ext>
            </a:extLst>
          </p:cNvPr>
          <p:cNvCxnSpPr>
            <a:cxnSpLocks/>
          </p:cNvCxnSpPr>
          <p:nvPr/>
        </p:nvCxnSpPr>
        <p:spPr>
          <a:xfrm>
            <a:off x="5687466" y="1567996"/>
            <a:ext cx="0" cy="2997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1" name="直線矢印コネクタ 40">
            <a:extLst>
              <a:ext uri="{FF2B5EF4-FFF2-40B4-BE49-F238E27FC236}">
                <a16:creationId xmlns:a16="http://schemas.microsoft.com/office/drawing/2014/main" id="{94D23397-CA7D-70F5-AA10-F9B4DC8AAFEE}"/>
              </a:ext>
            </a:extLst>
          </p:cNvPr>
          <p:cNvCxnSpPr/>
          <p:nvPr/>
        </p:nvCxnSpPr>
        <p:spPr>
          <a:xfrm>
            <a:off x="8466205" y="1280115"/>
            <a:ext cx="0" cy="24984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4" name="直線矢印コネクタ 43">
            <a:extLst>
              <a:ext uri="{FF2B5EF4-FFF2-40B4-BE49-F238E27FC236}">
                <a16:creationId xmlns:a16="http://schemas.microsoft.com/office/drawing/2014/main" id="{B799DB87-52DA-9130-C455-E0727F478C26}"/>
              </a:ext>
            </a:extLst>
          </p:cNvPr>
          <p:cNvCxnSpPr>
            <a:cxnSpLocks/>
          </p:cNvCxnSpPr>
          <p:nvPr/>
        </p:nvCxnSpPr>
        <p:spPr>
          <a:xfrm>
            <a:off x="8466205" y="2000786"/>
            <a:ext cx="0" cy="24191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 name="テキスト ボックス 4">
            <a:extLst>
              <a:ext uri="{FF2B5EF4-FFF2-40B4-BE49-F238E27FC236}">
                <a16:creationId xmlns:a16="http://schemas.microsoft.com/office/drawing/2014/main" id="{BE204A05-868E-5B7F-BEA2-7E3172EC61A5}"/>
              </a:ext>
            </a:extLst>
          </p:cNvPr>
          <p:cNvSpPr txBox="1"/>
          <p:nvPr/>
        </p:nvSpPr>
        <p:spPr>
          <a:xfrm>
            <a:off x="9790959" y="5317461"/>
            <a:ext cx="301686" cy="369332"/>
          </a:xfrm>
          <a:prstGeom prst="rect">
            <a:avLst/>
          </a:prstGeom>
          <a:noFill/>
        </p:spPr>
        <p:txBody>
          <a:bodyPr wrap="none" rtlCol="0">
            <a:spAutoFit/>
          </a:bodyPr>
          <a:lstStyle/>
          <a:p>
            <a:r>
              <a:rPr lang="en-US" altLang="ja-JP" dirty="0">
                <a:latin typeface="Noto Sans CJK JP"/>
              </a:rPr>
              <a:t>6</a:t>
            </a:r>
            <a:endParaRPr kumimoji="1" lang="ja-JP" altLang="en-US" dirty="0">
              <a:latin typeface="Noto Sans CJK J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D2BCAA2-16E8-81FF-2D6D-EF46993152B8}"/>
              </a:ext>
            </a:extLst>
          </p:cNvPr>
          <p:cNvSpPr txBox="1"/>
          <p:nvPr/>
        </p:nvSpPr>
        <p:spPr>
          <a:xfrm>
            <a:off x="224280" y="7200"/>
            <a:ext cx="2564279" cy="56880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2600" b="0" i="0" u="none" strike="noStrike" kern="1200" cap="none">
                <a:ln>
                  <a:noFill/>
                </a:ln>
                <a:latin typeface="Liberation Sans" pitchFamily="18"/>
                <a:ea typeface="Noto Sans CJK JP" pitchFamily="2"/>
                <a:cs typeface="TakaoPGothic" pitchFamily="2"/>
              </a:rPr>
              <a:t>振動解析 ノッチ</a:t>
            </a:r>
          </a:p>
        </p:txBody>
      </p:sp>
      <p:sp>
        <p:nvSpPr>
          <p:cNvPr id="3" name="テキスト ボックス 2">
            <a:extLst>
              <a:ext uri="{FF2B5EF4-FFF2-40B4-BE49-F238E27FC236}">
                <a16:creationId xmlns:a16="http://schemas.microsoft.com/office/drawing/2014/main" id="{137DFAE7-9B06-C8A0-53F1-4A252D014DCF}"/>
              </a:ext>
            </a:extLst>
          </p:cNvPr>
          <p:cNvSpPr txBox="1"/>
          <p:nvPr/>
        </p:nvSpPr>
        <p:spPr>
          <a:xfrm>
            <a:off x="2802924" y="127864"/>
            <a:ext cx="1494360" cy="366119"/>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500" b="0" i="0" u="none" strike="noStrike" kern="1200" cap="none" dirty="0">
                <a:ln>
                  <a:noFill/>
                </a:ln>
                <a:latin typeface="Liberation Sans" pitchFamily="18"/>
                <a:ea typeface="Noto Sans CJK JP" pitchFamily="2"/>
                <a:cs typeface="TakaoPGothic" pitchFamily="2"/>
              </a:rPr>
              <a:t>固有振動数</a:t>
            </a:r>
          </a:p>
        </p:txBody>
      </p:sp>
      <p:sp>
        <p:nvSpPr>
          <p:cNvPr id="4" name="直線コネクタ 3">
            <a:extLst>
              <a:ext uri="{FF2B5EF4-FFF2-40B4-BE49-F238E27FC236}">
                <a16:creationId xmlns:a16="http://schemas.microsoft.com/office/drawing/2014/main" id="{D75A7A91-14FB-8C3B-B5BE-4D7214F9D83B}"/>
              </a:ext>
            </a:extLst>
          </p:cNvPr>
          <p:cNvSpPr/>
          <p:nvPr/>
        </p:nvSpPr>
        <p:spPr>
          <a:xfrm>
            <a:off x="942839" y="6112079"/>
            <a:ext cx="288000" cy="0"/>
          </a:xfrm>
          <a:prstGeom prst="line">
            <a:avLst/>
          </a:prstGeom>
          <a:noFill/>
          <a:ln w="29160">
            <a:solidFill>
              <a:srgbClr val="FF0000"/>
            </a:solidFill>
            <a:prstDash val="solid"/>
            <a:tailEnd type="arrow"/>
          </a:ln>
        </p:spPr>
        <p:txBody>
          <a:bodyPr vert="horz" wrap="none" lIns="104400" tIns="59400" rIns="104400" bIns="5940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5" name="テキスト ボックス 4">
            <a:extLst>
              <a:ext uri="{FF2B5EF4-FFF2-40B4-BE49-F238E27FC236}">
                <a16:creationId xmlns:a16="http://schemas.microsoft.com/office/drawing/2014/main" id="{788AAC14-9BAC-6A1E-5914-D49045F0B001}"/>
              </a:ext>
            </a:extLst>
          </p:cNvPr>
          <p:cNvSpPr txBox="1"/>
          <p:nvPr/>
        </p:nvSpPr>
        <p:spPr>
          <a:xfrm>
            <a:off x="870839" y="5712120"/>
            <a:ext cx="5609160" cy="32796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300" b="0" i="0" u="none" strike="noStrike" kern="1200" cap="none">
                <a:ln>
                  <a:noFill/>
                </a:ln>
                <a:latin typeface="Noto Sans CJK JP Black" pitchFamily="34"/>
                <a:ea typeface="Noto Sans CJK JP Black" pitchFamily="34"/>
                <a:cs typeface="TakaoPGothic" pitchFamily="2"/>
              </a:rPr>
              <a:t>ノッチの有無・深さは固有振動数、応答加速度、振動の様子に影響しない</a:t>
            </a:r>
          </a:p>
        </p:txBody>
      </p:sp>
      <p:graphicFrame>
        <p:nvGraphicFramePr>
          <p:cNvPr id="6" name="表 5">
            <a:extLst>
              <a:ext uri="{FF2B5EF4-FFF2-40B4-BE49-F238E27FC236}">
                <a16:creationId xmlns:a16="http://schemas.microsoft.com/office/drawing/2014/main" id="{EEA9F3FB-E450-C88A-DE63-0BBB6B7BAB05}"/>
              </a:ext>
            </a:extLst>
          </p:cNvPr>
          <p:cNvGraphicFramePr>
            <a:graphicFrameLocks noGrp="1"/>
          </p:cNvGraphicFramePr>
          <p:nvPr>
            <p:extLst>
              <p:ext uri="{D42A27DB-BD31-4B8C-83A1-F6EECF244321}">
                <p14:modId xmlns:p14="http://schemas.microsoft.com/office/powerpoint/2010/main" val="3785544083"/>
              </p:ext>
            </p:extLst>
          </p:nvPr>
        </p:nvGraphicFramePr>
        <p:xfrm>
          <a:off x="307027" y="3330326"/>
          <a:ext cx="3990257" cy="2164080"/>
        </p:xfrm>
        <a:graphic>
          <a:graphicData uri="http://schemas.openxmlformats.org/drawingml/2006/table">
            <a:tbl>
              <a:tblPr firstRow="1" bandRow="1"/>
              <a:tblGrid>
                <a:gridCol w="857744">
                  <a:extLst>
                    <a:ext uri="{9D8B030D-6E8A-4147-A177-3AD203B41FA5}">
                      <a16:colId xmlns:a16="http://schemas.microsoft.com/office/drawing/2014/main" val="180931909"/>
                    </a:ext>
                  </a:extLst>
                </a:gridCol>
                <a:gridCol w="1006929">
                  <a:extLst>
                    <a:ext uri="{9D8B030D-6E8A-4147-A177-3AD203B41FA5}">
                      <a16:colId xmlns:a16="http://schemas.microsoft.com/office/drawing/2014/main" val="464482957"/>
                    </a:ext>
                  </a:extLst>
                </a:gridCol>
                <a:gridCol w="1055914">
                  <a:extLst>
                    <a:ext uri="{9D8B030D-6E8A-4147-A177-3AD203B41FA5}">
                      <a16:colId xmlns:a16="http://schemas.microsoft.com/office/drawing/2014/main" val="3168394441"/>
                    </a:ext>
                  </a:extLst>
                </a:gridCol>
                <a:gridCol w="1069670">
                  <a:extLst>
                    <a:ext uri="{9D8B030D-6E8A-4147-A177-3AD203B41FA5}">
                      <a16:colId xmlns:a16="http://schemas.microsoft.com/office/drawing/2014/main" val="2936768658"/>
                    </a:ext>
                  </a:extLst>
                </a:gridCol>
              </a:tblGrid>
              <a:tr h="0">
                <a:tc>
                  <a:txBody>
                    <a:bodyPr/>
                    <a:lstStyle/>
                    <a:p>
                      <a:pPr marL="0" marR="0" indent="0" rtl="0" hangingPunct="0">
                        <a:lnSpc>
                          <a:spcPct val="100000"/>
                        </a:lnSpc>
                        <a:spcBef>
                          <a:spcPts val="0"/>
                        </a:spcBef>
                        <a:spcAft>
                          <a:spcPts val="0"/>
                        </a:spcAft>
                        <a:tabLst/>
                      </a:pPr>
                      <a:endParaRPr lang="en-US" altLang="ja-JP" sz="1800" b="0" i="0" u="none" strike="noStrike" kern="1200" cap="none" dirty="0">
                        <a:ln>
                          <a:noFill/>
                        </a:ln>
                        <a:latin typeface="Liberation Sans" pitchFamily="18"/>
                      </a:endParaRPr>
                    </a:p>
                  </a:txBody>
                  <a:tcPr/>
                </a:tc>
                <a:tc>
                  <a:txBody>
                    <a:bodyPr/>
                    <a:lstStyle/>
                    <a:p>
                      <a:pPr marL="0" marR="0" lvl="0" indent="0" algn="ctr" defTabSz="914400" rtl="0" eaLnBrk="1" fontAlgn="auto" latinLnBrk="0" hangingPunct="0">
                        <a:lnSpc>
                          <a:spcPct val="150000"/>
                        </a:lnSpc>
                        <a:spcBef>
                          <a:spcPts val="0"/>
                        </a:spcBef>
                        <a:spcAft>
                          <a:spcPts val="0"/>
                        </a:spcAft>
                        <a:buClrTx/>
                        <a:buSzTx/>
                        <a:buFontTx/>
                        <a:buNone/>
                        <a:tabLst/>
                        <a:defRPr sz="1050"/>
                      </a:pPr>
                      <a:r>
                        <a:rPr lang="en-US" altLang="ja-JP" sz="1200" b="0" i="0" u="none" strike="noStrike" kern="1200" cap="none" dirty="0">
                          <a:ln>
                            <a:noFill/>
                          </a:ln>
                          <a:latin typeface="Liberation Sans" pitchFamily="18"/>
                          <a:ea typeface="Noto Sans CJK JP" pitchFamily="2"/>
                          <a:cs typeface="TakaoPGothic" pitchFamily="2"/>
                        </a:rPr>
                        <a:t>1</a:t>
                      </a:r>
                      <a:r>
                        <a:rPr lang="ja-JP" altLang="en-US" sz="1200" b="0" i="0" u="none" strike="noStrike" kern="1200" cap="none" dirty="0">
                          <a:ln>
                            <a:noFill/>
                          </a:ln>
                          <a:latin typeface="Liberation Sans" pitchFamily="18"/>
                          <a:ea typeface="Noto Sans CJK JP" pitchFamily="2"/>
                          <a:cs typeface="TakaoPGothic" pitchFamily="2"/>
                        </a:rPr>
                        <a:t>次モード</a:t>
                      </a:r>
                      <a:endParaRPr lang="en-US" altLang="ja-JP" sz="1200" b="0" i="0" u="none" strike="noStrike" kern="1200" cap="none" dirty="0">
                        <a:ln>
                          <a:noFill/>
                        </a:ln>
                        <a:latin typeface="Liberation Sans" pitchFamily="18"/>
                        <a:ea typeface="Noto Sans CJK JP" pitchFamily="2"/>
                        <a:cs typeface="TakaoPGothic" pitchFamily="2"/>
                      </a:endParaRPr>
                    </a:p>
                  </a:txBody>
                  <a:tcPr/>
                </a:tc>
                <a:tc>
                  <a:txBody>
                    <a:bodyPr/>
                    <a:lstStyle/>
                    <a:p>
                      <a:pPr marL="0" marR="0" lvl="0" indent="0" algn="ctr" defTabSz="914400" rtl="0" eaLnBrk="1" fontAlgn="auto" latinLnBrk="0" hangingPunct="0">
                        <a:lnSpc>
                          <a:spcPct val="150000"/>
                        </a:lnSpc>
                        <a:spcBef>
                          <a:spcPts val="0"/>
                        </a:spcBef>
                        <a:spcAft>
                          <a:spcPts val="0"/>
                        </a:spcAft>
                        <a:buClrTx/>
                        <a:buSzTx/>
                        <a:buFontTx/>
                        <a:buNone/>
                        <a:tabLst/>
                        <a:defRPr sz="1050"/>
                      </a:pPr>
                      <a:r>
                        <a:rPr lang="en-US" altLang="ja-JP" sz="1200" b="0" i="0" u="none" strike="noStrike" kern="1200" cap="none" dirty="0">
                          <a:ln>
                            <a:noFill/>
                          </a:ln>
                          <a:latin typeface="Liberation Sans" pitchFamily="18"/>
                          <a:ea typeface="Noto Sans CJK JP" pitchFamily="2"/>
                          <a:cs typeface="TakaoPGothic" pitchFamily="2"/>
                        </a:rPr>
                        <a:t>3</a:t>
                      </a:r>
                      <a:r>
                        <a:rPr lang="ja-JP" altLang="en-US" sz="1200" b="0" i="0" u="none" strike="noStrike" kern="1200" cap="none" dirty="0">
                          <a:ln>
                            <a:noFill/>
                          </a:ln>
                          <a:latin typeface="Liberation Sans" pitchFamily="18"/>
                          <a:ea typeface="Noto Sans CJK JP" pitchFamily="2"/>
                          <a:cs typeface="TakaoPGothic" pitchFamily="2"/>
                        </a:rPr>
                        <a:t>次モード</a:t>
                      </a:r>
                      <a:endParaRPr lang="en-US" altLang="ja-JP" sz="1200" b="0" i="0" u="none" strike="noStrike" kern="1200" cap="none" dirty="0">
                        <a:ln>
                          <a:noFill/>
                        </a:ln>
                        <a:latin typeface="Liberation Sans" pitchFamily="18"/>
                        <a:ea typeface="Noto Sans CJK JP" pitchFamily="2"/>
                        <a:cs typeface="TakaoPGothic" pitchFamily="2"/>
                      </a:endParaRPr>
                    </a:p>
                  </a:txBody>
                  <a:tcPr/>
                </a:tc>
                <a:tc>
                  <a:txBody>
                    <a:bodyPr/>
                    <a:lstStyle/>
                    <a:p>
                      <a:pPr marL="0" marR="0" lvl="0" indent="0" algn="ctr" defTabSz="914400" rtl="0" eaLnBrk="1" fontAlgn="auto" latinLnBrk="0" hangingPunct="0">
                        <a:lnSpc>
                          <a:spcPct val="150000"/>
                        </a:lnSpc>
                        <a:spcBef>
                          <a:spcPts val="0"/>
                        </a:spcBef>
                        <a:spcAft>
                          <a:spcPts val="0"/>
                        </a:spcAft>
                        <a:buClrTx/>
                        <a:buSzTx/>
                        <a:buFontTx/>
                        <a:buNone/>
                        <a:tabLst/>
                        <a:defRPr sz="1050"/>
                      </a:pPr>
                      <a:r>
                        <a:rPr lang="en-US" altLang="ja-JP" sz="1200" b="0" i="0" u="none" strike="noStrike" kern="1200" cap="none" dirty="0">
                          <a:ln>
                            <a:noFill/>
                          </a:ln>
                          <a:latin typeface="Liberation Sans" pitchFamily="18"/>
                          <a:ea typeface="Noto Sans CJK JP" pitchFamily="2"/>
                          <a:cs typeface="TakaoPGothic" pitchFamily="2"/>
                        </a:rPr>
                        <a:t>5</a:t>
                      </a:r>
                      <a:r>
                        <a:rPr lang="ja-JP" altLang="en-US" sz="1200" b="0" i="0" u="none" strike="noStrike" kern="1200" cap="none" dirty="0">
                          <a:ln>
                            <a:noFill/>
                          </a:ln>
                          <a:latin typeface="Liberation Sans" pitchFamily="18"/>
                          <a:ea typeface="Noto Sans CJK JP" pitchFamily="2"/>
                          <a:cs typeface="TakaoPGothic" pitchFamily="2"/>
                        </a:rPr>
                        <a:t>次モード</a:t>
                      </a:r>
                      <a:endParaRPr lang="en-US" altLang="ja-JP" sz="1200" b="0" i="0" u="none" strike="noStrike" kern="1200" cap="none" dirty="0">
                        <a:ln>
                          <a:noFill/>
                        </a:ln>
                        <a:latin typeface="Liberation Sans" pitchFamily="18"/>
                        <a:ea typeface="Noto Sans CJK JP" pitchFamily="2"/>
                        <a:cs typeface="TakaoPGothic" pitchFamily="2"/>
                      </a:endParaRPr>
                    </a:p>
                  </a:txBody>
                  <a:tcPr/>
                </a:tc>
                <a:extLst>
                  <a:ext uri="{0D108BD9-81ED-4DB2-BD59-A6C34878D82A}">
                    <a16:rowId xmlns:a16="http://schemas.microsoft.com/office/drawing/2014/main" val="1993046910"/>
                  </a:ext>
                </a:extLst>
              </a:tr>
              <a:tr h="311906">
                <a:tc>
                  <a:txBody>
                    <a:bodyPr/>
                    <a:lstStyle/>
                    <a:p>
                      <a:pPr marL="0" marR="0" lvl="0" indent="0" algn="ctr" defTabSz="914400" rtl="0" eaLnBrk="1" fontAlgn="auto" latinLnBrk="0" hangingPunct="0">
                        <a:lnSpc>
                          <a:spcPct val="100000"/>
                        </a:lnSpc>
                        <a:spcBef>
                          <a:spcPts val="0"/>
                        </a:spcBef>
                        <a:spcAft>
                          <a:spcPts val="0"/>
                        </a:spcAft>
                        <a:buClrTx/>
                        <a:buSzTx/>
                        <a:buFontTx/>
                        <a:buNone/>
                        <a:tabLst/>
                        <a:defRPr sz="1050"/>
                      </a:pPr>
                      <a:r>
                        <a:rPr lang="ja-JP" altLang="en-US" sz="1200" b="0" i="0" u="none" strike="noStrike" kern="1200" cap="none" dirty="0">
                          <a:ln>
                            <a:noFill/>
                          </a:ln>
                          <a:latin typeface="Liberation Sans" pitchFamily="18"/>
                          <a:ea typeface="Noto Sans CJK JP" pitchFamily="2"/>
                          <a:cs typeface="TakaoPGothic" pitchFamily="2"/>
                        </a:rPr>
                        <a:t>健全</a:t>
                      </a:r>
                      <a:endParaRPr lang="en-US" altLang="ja-JP" sz="1200" b="0" i="0" u="none" strike="noStrike" kern="1200" cap="none" dirty="0">
                        <a:ln>
                          <a:noFill/>
                        </a:ln>
                        <a:latin typeface="Liberation Sans" pitchFamily="18"/>
                        <a:ea typeface="Noto Sans CJK JP" pitchFamily="2"/>
                        <a:cs typeface="TakaoPGothic" pitchFamily="2"/>
                      </a:endParaRPr>
                    </a:p>
                  </a:txBody>
                  <a:tcPr/>
                </a:tc>
                <a:tc>
                  <a:txBody>
                    <a:bodyPr/>
                    <a:lstStyle/>
                    <a:p>
                      <a:pPr marL="0" marR="0" lvl="0" indent="0" algn="ctr" rtl="0" hangingPunct="0">
                        <a:lnSpc>
                          <a:spcPct val="100000"/>
                        </a:lnSpc>
                        <a:spcBef>
                          <a:spcPts val="0"/>
                        </a:spcBef>
                        <a:spcAft>
                          <a:spcPts val="0"/>
                        </a:spcAft>
                        <a:buNone/>
                        <a:tabLst/>
                        <a:defRPr sz="1200"/>
                      </a:pPr>
                      <a:r>
                        <a:rPr lang="en-US" sz="1600" b="0" i="0" u="none" strike="noStrike" kern="1200" cap="none" dirty="0">
                          <a:ln>
                            <a:noFill/>
                          </a:ln>
                          <a:latin typeface="Noto Sans CJK JP"/>
                          <a:ea typeface="Noto Sans CJK JP" pitchFamily="2"/>
                          <a:cs typeface="TakaoPGothic" pitchFamily="2"/>
                        </a:rPr>
                        <a:t>1.56Hz</a:t>
                      </a:r>
                    </a:p>
                  </a:txBody>
                  <a:tcPr/>
                </a:tc>
                <a:tc>
                  <a:txBody>
                    <a:bodyPr/>
                    <a:lstStyle/>
                    <a:p>
                      <a:pPr marL="0" marR="0" lvl="0" indent="0" algn="ctr" rtl="0" hangingPunct="0">
                        <a:lnSpc>
                          <a:spcPct val="100000"/>
                        </a:lnSpc>
                        <a:spcBef>
                          <a:spcPts val="0"/>
                        </a:spcBef>
                        <a:spcAft>
                          <a:spcPts val="0"/>
                        </a:spcAft>
                        <a:buNone/>
                        <a:tabLst/>
                        <a:defRPr sz="1200"/>
                      </a:pPr>
                      <a:r>
                        <a:rPr lang="en-US" sz="1600" b="0" i="0" u="none" strike="noStrike" kern="1200" cap="none" dirty="0">
                          <a:ln>
                            <a:noFill/>
                          </a:ln>
                          <a:latin typeface="Noto Sans CJK JP"/>
                          <a:ea typeface="Noto Sans CJK JP" pitchFamily="2"/>
                          <a:cs typeface="TakaoPGothic" pitchFamily="2"/>
                        </a:rPr>
                        <a:t>4.88Hz</a:t>
                      </a:r>
                    </a:p>
                  </a:txBody>
                  <a:tcPr/>
                </a:tc>
                <a:tc>
                  <a:txBody>
                    <a:bodyPr/>
                    <a:lstStyle/>
                    <a:p>
                      <a:pPr marL="0" marR="0" lvl="0" indent="0" algn="ctr" rtl="0" hangingPunct="0">
                        <a:lnSpc>
                          <a:spcPct val="100000"/>
                        </a:lnSpc>
                        <a:spcBef>
                          <a:spcPts val="0"/>
                        </a:spcBef>
                        <a:spcAft>
                          <a:spcPts val="0"/>
                        </a:spcAft>
                        <a:buNone/>
                        <a:tabLst/>
                        <a:defRPr sz="1200"/>
                      </a:pPr>
                      <a:r>
                        <a:rPr lang="en-US" sz="1600" b="0" i="0" u="none" strike="noStrike" kern="1200" cap="none" dirty="0">
                          <a:ln>
                            <a:noFill/>
                          </a:ln>
                          <a:latin typeface="Noto Sans CJK JP"/>
                          <a:ea typeface="Noto Sans CJK JP" pitchFamily="2"/>
                          <a:cs typeface="TakaoPGothic" pitchFamily="2"/>
                        </a:rPr>
                        <a:t>8.40Hz</a:t>
                      </a:r>
                    </a:p>
                  </a:txBody>
                  <a:tcPr/>
                </a:tc>
                <a:extLst>
                  <a:ext uri="{0D108BD9-81ED-4DB2-BD59-A6C34878D82A}">
                    <a16:rowId xmlns:a16="http://schemas.microsoft.com/office/drawing/2014/main" val="51798638"/>
                  </a:ext>
                </a:extLst>
              </a:tr>
              <a:tr h="311906">
                <a:tc>
                  <a:txBody>
                    <a:bodyPr/>
                    <a:lstStyle/>
                    <a:p>
                      <a:pPr marL="0" marR="0" lvl="0" indent="0" algn="ctr" defTabSz="914400" rtl="0" eaLnBrk="1" fontAlgn="auto" latinLnBrk="0" hangingPunct="0">
                        <a:lnSpc>
                          <a:spcPct val="100000"/>
                        </a:lnSpc>
                        <a:spcBef>
                          <a:spcPts val="0"/>
                        </a:spcBef>
                        <a:spcAft>
                          <a:spcPts val="0"/>
                        </a:spcAft>
                        <a:buClrTx/>
                        <a:buSzTx/>
                        <a:buFontTx/>
                        <a:buNone/>
                        <a:tabLst/>
                        <a:defRPr sz="1050"/>
                      </a:pPr>
                      <a:r>
                        <a:rPr lang="ja-JP" altLang="en-US" sz="1200" b="0" i="0" u="none" strike="noStrike" kern="1200" cap="none" dirty="0">
                          <a:ln>
                            <a:noFill/>
                          </a:ln>
                          <a:latin typeface="Noto Sans CJK JP"/>
                          <a:ea typeface="Noto Sans CJK JP" pitchFamily="2"/>
                          <a:cs typeface="TakaoPGothic" pitchFamily="2"/>
                        </a:rPr>
                        <a:t>深さ </a:t>
                      </a:r>
                      <a:r>
                        <a:rPr lang="en-US" altLang="ja-JP" sz="1200" b="0" i="0" u="none" strike="noStrike" kern="1200" cap="none" baseline="0" dirty="0">
                          <a:ln>
                            <a:noFill/>
                          </a:ln>
                          <a:solidFill>
                            <a:srgbClr val="FF0000"/>
                          </a:solidFill>
                          <a:uFill>
                            <a:solidFill>
                              <a:srgbClr val="FF0000"/>
                            </a:solidFill>
                          </a:uFill>
                          <a:latin typeface="Noto Sans CJK JP"/>
                          <a:ea typeface="Noto Sans CJK JP" pitchFamily="2"/>
                          <a:cs typeface="TakaoPGothic" pitchFamily="2"/>
                        </a:rPr>
                        <a:t>5%</a:t>
                      </a:r>
                    </a:p>
                  </a:txBody>
                  <a:tcPr/>
                </a:tc>
                <a:tc>
                  <a:txBody>
                    <a:bodyPr/>
                    <a:lstStyle/>
                    <a:p>
                      <a:pPr marL="0" marR="0" lvl="0" indent="0" algn="ctr" rtl="0" hangingPunct="0">
                        <a:lnSpc>
                          <a:spcPct val="100000"/>
                        </a:lnSpc>
                        <a:spcBef>
                          <a:spcPts val="0"/>
                        </a:spcBef>
                        <a:spcAft>
                          <a:spcPts val="0"/>
                        </a:spcAft>
                        <a:buNone/>
                        <a:tabLst/>
                        <a:defRPr sz="1300"/>
                      </a:pPr>
                      <a:r>
                        <a:rPr lang="en-US" sz="1600" b="0" i="0" u="none" strike="noStrike" kern="1200" cap="none" dirty="0">
                          <a:ln>
                            <a:noFill/>
                          </a:ln>
                          <a:latin typeface="Noto Sans CJK JP"/>
                          <a:ea typeface="Noto Sans CJK JP" pitchFamily="2"/>
                          <a:cs typeface="TakaoPGothic" pitchFamily="2"/>
                        </a:rPr>
                        <a:t>0.00%</a:t>
                      </a:r>
                    </a:p>
                  </a:txBody>
                  <a:tcPr/>
                </a:tc>
                <a:tc>
                  <a:txBody>
                    <a:bodyPr/>
                    <a:lstStyle/>
                    <a:p>
                      <a:pPr marL="0" marR="0" lvl="0" indent="0" algn="ctr" rtl="0" hangingPunct="0">
                        <a:lnSpc>
                          <a:spcPct val="100000"/>
                        </a:lnSpc>
                        <a:spcBef>
                          <a:spcPts val="0"/>
                        </a:spcBef>
                        <a:spcAft>
                          <a:spcPts val="0"/>
                        </a:spcAft>
                        <a:buNone/>
                        <a:tabLst/>
                        <a:defRPr sz="1050"/>
                      </a:pPr>
                      <a:r>
                        <a:rPr lang="en-US" sz="1600" b="0" i="0" u="none" strike="noStrike" kern="1200" cap="none" dirty="0">
                          <a:ln>
                            <a:noFill/>
                          </a:ln>
                          <a:latin typeface="Noto Sans CJK JP"/>
                          <a:ea typeface="Noto Sans CJK JP" pitchFamily="2"/>
                          <a:cs typeface="TakaoPGothic" pitchFamily="2"/>
                        </a:rPr>
                        <a:t>0.00%</a:t>
                      </a:r>
                    </a:p>
                  </a:txBody>
                  <a:tcPr/>
                </a:tc>
                <a:tc>
                  <a:txBody>
                    <a:bodyPr/>
                    <a:lstStyle/>
                    <a:p>
                      <a:pPr marL="0" marR="0" lvl="0" indent="0" algn="ctr" rtl="0" hangingPunct="0">
                        <a:lnSpc>
                          <a:spcPct val="100000"/>
                        </a:lnSpc>
                        <a:spcBef>
                          <a:spcPts val="0"/>
                        </a:spcBef>
                        <a:spcAft>
                          <a:spcPts val="0"/>
                        </a:spcAft>
                        <a:buNone/>
                        <a:tabLst/>
                        <a:defRPr sz="1050"/>
                      </a:pPr>
                      <a:r>
                        <a:rPr lang="en-US" sz="1600" b="0" i="0" u="none" strike="noStrike" kern="1200" cap="none" dirty="0">
                          <a:ln>
                            <a:noFill/>
                          </a:ln>
                          <a:latin typeface="Noto Sans CJK JP"/>
                          <a:ea typeface="Noto Sans CJK JP" pitchFamily="2"/>
                          <a:cs typeface="TakaoPGothic" pitchFamily="2"/>
                        </a:rPr>
                        <a:t>0.00%</a:t>
                      </a:r>
                    </a:p>
                  </a:txBody>
                  <a:tcPr/>
                </a:tc>
                <a:extLst>
                  <a:ext uri="{0D108BD9-81ED-4DB2-BD59-A6C34878D82A}">
                    <a16:rowId xmlns:a16="http://schemas.microsoft.com/office/drawing/2014/main" val="952837722"/>
                  </a:ext>
                </a:extLst>
              </a:tr>
              <a:tr h="311906">
                <a:tc>
                  <a:txBody>
                    <a:bodyPr/>
                    <a:lstStyle/>
                    <a:p>
                      <a:pPr marL="0" marR="0" lvl="0" indent="0" algn="ctr" defTabSz="914400" rtl="0" eaLnBrk="1" fontAlgn="auto" latinLnBrk="0" hangingPunct="0">
                        <a:lnSpc>
                          <a:spcPct val="100000"/>
                        </a:lnSpc>
                        <a:spcBef>
                          <a:spcPts val="0"/>
                        </a:spcBef>
                        <a:spcAft>
                          <a:spcPts val="0"/>
                        </a:spcAft>
                        <a:buClrTx/>
                        <a:buSzTx/>
                        <a:buFontTx/>
                        <a:buNone/>
                        <a:tabLst/>
                        <a:defRPr sz="1050"/>
                      </a:pPr>
                      <a:r>
                        <a:rPr lang="ja-JP" altLang="en-US" sz="1200" b="0" i="0" u="none" strike="noStrike" kern="1200" cap="none" dirty="0">
                          <a:ln>
                            <a:noFill/>
                          </a:ln>
                          <a:latin typeface="Noto Sans CJK JP"/>
                          <a:ea typeface="Noto Sans CJK JP" pitchFamily="2"/>
                          <a:cs typeface="TakaoPGothic" pitchFamily="2"/>
                        </a:rPr>
                        <a:t>深さ </a:t>
                      </a:r>
                      <a:r>
                        <a:rPr lang="en-US" altLang="ja-JP" sz="1200" b="0" i="0" u="none" strike="noStrike" kern="1200" cap="none" dirty="0">
                          <a:ln>
                            <a:noFill/>
                          </a:ln>
                          <a:solidFill>
                            <a:srgbClr val="FF0000"/>
                          </a:solidFill>
                          <a:latin typeface="Noto Sans CJK JP"/>
                          <a:ea typeface="Noto Sans CJK JP" pitchFamily="2"/>
                          <a:cs typeface="TakaoPGothic" pitchFamily="2"/>
                        </a:rPr>
                        <a:t>2</a:t>
                      </a:r>
                      <a:r>
                        <a:rPr lang="en-US" altLang="ja-JP" sz="1200" b="0" i="0" u="none" strike="noStrike" kern="1200" cap="none" baseline="0" dirty="0">
                          <a:ln>
                            <a:noFill/>
                          </a:ln>
                          <a:solidFill>
                            <a:srgbClr val="FF0000"/>
                          </a:solidFill>
                          <a:uFill>
                            <a:solidFill>
                              <a:srgbClr val="FF0000"/>
                            </a:solidFill>
                          </a:uFill>
                          <a:latin typeface="Noto Sans CJK JP"/>
                          <a:ea typeface="Noto Sans CJK JP" pitchFamily="2"/>
                          <a:cs typeface="TakaoPGothic" pitchFamily="2"/>
                        </a:rPr>
                        <a:t>5%</a:t>
                      </a:r>
                    </a:p>
                  </a:txBody>
                  <a:tcPr/>
                </a:tc>
                <a:tc>
                  <a:txBody>
                    <a:bodyPr/>
                    <a:lstStyle/>
                    <a:p>
                      <a:pPr marL="0" marR="0" lvl="0" indent="0" algn="ctr" rtl="0" hangingPunct="0">
                        <a:lnSpc>
                          <a:spcPct val="100000"/>
                        </a:lnSpc>
                        <a:spcBef>
                          <a:spcPts val="0"/>
                        </a:spcBef>
                        <a:spcAft>
                          <a:spcPts val="0"/>
                        </a:spcAft>
                        <a:buNone/>
                        <a:tabLst/>
                        <a:defRPr sz="1300"/>
                      </a:pPr>
                      <a:r>
                        <a:rPr lang="en-US" sz="1600" b="0" i="0" u="none" strike="noStrike" kern="1200" cap="none" dirty="0">
                          <a:ln>
                            <a:noFill/>
                          </a:ln>
                          <a:latin typeface="Noto Sans CJK JP"/>
                          <a:ea typeface="Noto Sans CJK JP" pitchFamily="2"/>
                          <a:cs typeface="TakaoPGothic" pitchFamily="2"/>
                        </a:rPr>
                        <a:t>0.00%</a:t>
                      </a:r>
                    </a:p>
                  </a:txBody>
                  <a:tcPr/>
                </a:tc>
                <a:tc>
                  <a:txBody>
                    <a:bodyPr/>
                    <a:lstStyle/>
                    <a:p>
                      <a:pPr marL="0" marR="0" lvl="0" indent="0" algn="ctr" rtl="0" hangingPunct="0">
                        <a:lnSpc>
                          <a:spcPct val="100000"/>
                        </a:lnSpc>
                        <a:spcBef>
                          <a:spcPts val="0"/>
                        </a:spcBef>
                        <a:spcAft>
                          <a:spcPts val="0"/>
                        </a:spcAft>
                        <a:buNone/>
                        <a:tabLst/>
                        <a:defRPr sz="1050"/>
                      </a:pPr>
                      <a:r>
                        <a:rPr lang="en-US" sz="1600" b="0" i="0" u="none" strike="noStrike" kern="1200" cap="none" dirty="0">
                          <a:ln>
                            <a:noFill/>
                          </a:ln>
                          <a:latin typeface="Noto Sans CJK JP"/>
                          <a:ea typeface="Noto Sans CJK JP" pitchFamily="2"/>
                          <a:cs typeface="TakaoPGothic" pitchFamily="2"/>
                        </a:rPr>
                        <a:t>0.00%</a:t>
                      </a:r>
                    </a:p>
                  </a:txBody>
                  <a:tcPr/>
                </a:tc>
                <a:tc>
                  <a:txBody>
                    <a:bodyPr/>
                    <a:lstStyle/>
                    <a:p>
                      <a:pPr marL="0" marR="0" lvl="0" indent="0" algn="ctr" rtl="0" hangingPunct="0">
                        <a:lnSpc>
                          <a:spcPct val="100000"/>
                        </a:lnSpc>
                        <a:spcBef>
                          <a:spcPts val="0"/>
                        </a:spcBef>
                        <a:spcAft>
                          <a:spcPts val="0"/>
                        </a:spcAft>
                        <a:buNone/>
                        <a:tabLst/>
                        <a:defRPr sz="1050"/>
                      </a:pPr>
                      <a:r>
                        <a:rPr lang="en-US" sz="1600" b="0" i="0" u="none" strike="noStrike" kern="1200" cap="none">
                          <a:ln>
                            <a:noFill/>
                          </a:ln>
                          <a:latin typeface="Noto Sans CJK JP"/>
                          <a:ea typeface="Noto Sans CJK JP" pitchFamily="2"/>
                          <a:cs typeface="TakaoPGothic" pitchFamily="2"/>
                        </a:rPr>
                        <a:t>0.00%</a:t>
                      </a:r>
                    </a:p>
                  </a:txBody>
                  <a:tcPr/>
                </a:tc>
                <a:extLst>
                  <a:ext uri="{0D108BD9-81ED-4DB2-BD59-A6C34878D82A}">
                    <a16:rowId xmlns:a16="http://schemas.microsoft.com/office/drawing/2014/main" val="4177857763"/>
                  </a:ext>
                </a:extLst>
              </a:tr>
              <a:tr h="313090">
                <a:tc>
                  <a:txBody>
                    <a:bodyPr/>
                    <a:lstStyle/>
                    <a:p>
                      <a:pPr marL="0" marR="0" lvl="0" indent="0" algn="ctr" defTabSz="914400" rtl="0" eaLnBrk="1" fontAlgn="auto" latinLnBrk="0" hangingPunct="0">
                        <a:lnSpc>
                          <a:spcPct val="100000"/>
                        </a:lnSpc>
                        <a:spcBef>
                          <a:spcPts val="0"/>
                        </a:spcBef>
                        <a:spcAft>
                          <a:spcPts val="0"/>
                        </a:spcAft>
                        <a:buClrTx/>
                        <a:buSzTx/>
                        <a:buFontTx/>
                        <a:buNone/>
                        <a:tabLst/>
                        <a:defRPr sz="1050"/>
                      </a:pPr>
                      <a:r>
                        <a:rPr lang="ja-JP" altLang="en-US" sz="1200" b="0" i="0" u="none" strike="noStrike" kern="1200" cap="none" dirty="0">
                          <a:ln>
                            <a:noFill/>
                          </a:ln>
                          <a:latin typeface="Noto Sans CJK JP"/>
                          <a:ea typeface="Noto Sans CJK JP" pitchFamily="2"/>
                          <a:cs typeface="TakaoPGothic" pitchFamily="2"/>
                        </a:rPr>
                        <a:t>深さ </a:t>
                      </a:r>
                      <a:r>
                        <a:rPr lang="en-US" altLang="ja-JP" sz="1200" b="0" i="0" u="none" strike="noStrike" kern="1200" cap="none" baseline="0" dirty="0">
                          <a:ln>
                            <a:noFill/>
                          </a:ln>
                          <a:solidFill>
                            <a:srgbClr val="FF0000"/>
                          </a:solidFill>
                          <a:uFill>
                            <a:solidFill>
                              <a:srgbClr val="FF0000"/>
                            </a:solidFill>
                          </a:uFill>
                          <a:latin typeface="Noto Sans CJK JP"/>
                          <a:ea typeface="Noto Sans CJK JP" pitchFamily="2"/>
                          <a:cs typeface="TakaoPGothic" pitchFamily="2"/>
                        </a:rPr>
                        <a:t>50%</a:t>
                      </a:r>
                    </a:p>
                  </a:txBody>
                  <a:tcPr/>
                </a:tc>
                <a:tc>
                  <a:txBody>
                    <a:bodyPr/>
                    <a:lstStyle/>
                    <a:p>
                      <a:pPr marL="0" marR="0" lvl="0" indent="0" algn="ctr" rtl="0" hangingPunct="0">
                        <a:lnSpc>
                          <a:spcPct val="100000"/>
                        </a:lnSpc>
                        <a:spcBef>
                          <a:spcPts val="0"/>
                        </a:spcBef>
                        <a:spcAft>
                          <a:spcPts val="0"/>
                        </a:spcAft>
                        <a:buNone/>
                        <a:tabLst/>
                        <a:defRPr sz="1050"/>
                      </a:pPr>
                      <a:r>
                        <a:rPr lang="en-US" sz="1600" b="0" i="0" u="none" strike="noStrike" kern="1200" cap="none" dirty="0">
                          <a:ln>
                            <a:noFill/>
                          </a:ln>
                          <a:latin typeface="Noto Sans CJK JP"/>
                          <a:ea typeface="Noto Sans CJK JP" pitchFamily="2"/>
                          <a:cs typeface="TakaoPGothic" pitchFamily="2"/>
                        </a:rPr>
                        <a:t>0.00%</a:t>
                      </a:r>
                    </a:p>
                  </a:txBody>
                  <a:tcPr/>
                </a:tc>
                <a:tc>
                  <a:txBody>
                    <a:bodyPr/>
                    <a:lstStyle/>
                    <a:p>
                      <a:pPr marL="0" marR="0" lvl="0" indent="0" algn="ctr" rtl="0" hangingPunct="0">
                        <a:lnSpc>
                          <a:spcPct val="100000"/>
                        </a:lnSpc>
                        <a:spcBef>
                          <a:spcPts val="0"/>
                        </a:spcBef>
                        <a:spcAft>
                          <a:spcPts val="0"/>
                        </a:spcAft>
                        <a:buNone/>
                        <a:tabLst/>
                        <a:defRPr sz="1050"/>
                      </a:pPr>
                      <a:r>
                        <a:rPr lang="en-US" sz="1600" b="0" i="0" u="none" strike="noStrike" kern="1200" cap="none" dirty="0">
                          <a:ln>
                            <a:noFill/>
                          </a:ln>
                          <a:latin typeface="Noto Sans CJK JP"/>
                          <a:ea typeface="Noto Sans CJK JP" pitchFamily="2"/>
                          <a:cs typeface="TakaoPGothic" pitchFamily="2"/>
                        </a:rPr>
                        <a:t>0.00%</a:t>
                      </a:r>
                    </a:p>
                  </a:txBody>
                  <a:tcPr/>
                </a:tc>
                <a:tc>
                  <a:txBody>
                    <a:bodyPr/>
                    <a:lstStyle/>
                    <a:p>
                      <a:pPr marL="0" marR="0" lvl="0" indent="0" algn="ctr" rtl="0" hangingPunct="0">
                        <a:lnSpc>
                          <a:spcPct val="100000"/>
                        </a:lnSpc>
                        <a:spcBef>
                          <a:spcPts val="0"/>
                        </a:spcBef>
                        <a:spcAft>
                          <a:spcPts val="0"/>
                        </a:spcAft>
                        <a:buNone/>
                        <a:tabLst/>
                        <a:defRPr sz="1050"/>
                      </a:pPr>
                      <a:r>
                        <a:rPr lang="en-US" sz="1600" b="0" i="0" u="none" strike="noStrike" kern="1200" cap="none" dirty="0">
                          <a:ln>
                            <a:noFill/>
                          </a:ln>
                          <a:latin typeface="Noto Sans CJK JP"/>
                          <a:ea typeface="Noto Sans CJK JP" pitchFamily="2"/>
                          <a:cs typeface="TakaoPGothic" pitchFamily="2"/>
                        </a:rPr>
                        <a:t>0.00%</a:t>
                      </a:r>
                    </a:p>
                  </a:txBody>
                  <a:tcPr/>
                </a:tc>
                <a:extLst>
                  <a:ext uri="{0D108BD9-81ED-4DB2-BD59-A6C34878D82A}">
                    <a16:rowId xmlns:a16="http://schemas.microsoft.com/office/drawing/2014/main" val="2866831001"/>
                  </a:ext>
                </a:extLst>
              </a:tr>
              <a:tr h="438326">
                <a:tc>
                  <a:txBody>
                    <a:bodyPr/>
                    <a:lstStyle/>
                    <a:p>
                      <a:pPr marL="0" marR="0" lvl="0" indent="0" algn="ctr" defTabSz="914400" rtl="0" eaLnBrk="1" fontAlgn="auto" latinLnBrk="0" hangingPunct="0">
                        <a:lnSpc>
                          <a:spcPct val="100000"/>
                        </a:lnSpc>
                        <a:spcBef>
                          <a:spcPts val="0"/>
                        </a:spcBef>
                        <a:spcAft>
                          <a:spcPts val="0"/>
                        </a:spcAft>
                        <a:buClrTx/>
                        <a:buSzTx/>
                        <a:buFontTx/>
                        <a:buNone/>
                        <a:tabLst/>
                        <a:defRPr sz="1050"/>
                      </a:pPr>
                      <a:r>
                        <a:rPr lang="ja-JP" altLang="en-US" sz="1200" b="0" i="0" u="none" strike="noStrike" kern="1200" cap="none" dirty="0">
                          <a:ln>
                            <a:noFill/>
                          </a:ln>
                          <a:latin typeface="Noto Sans CJK JP"/>
                          <a:ea typeface="Noto Sans CJK JP" pitchFamily="2"/>
                          <a:cs typeface="TakaoPGothic" pitchFamily="2"/>
                        </a:rPr>
                        <a:t>深さ </a:t>
                      </a:r>
                      <a:r>
                        <a:rPr lang="en-US" altLang="ja-JP" sz="1200" b="0" i="0" u="none" strike="noStrike" kern="1200" cap="none" baseline="0" dirty="0">
                          <a:ln>
                            <a:noFill/>
                          </a:ln>
                          <a:solidFill>
                            <a:srgbClr val="FF0000"/>
                          </a:solidFill>
                          <a:uFill>
                            <a:solidFill>
                              <a:srgbClr val="FF0000"/>
                            </a:solidFill>
                          </a:uFill>
                          <a:latin typeface="Noto Sans CJK JP"/>
                          <a:ea typeface="Noto Sans CJK JP" pitchFamily="2"/>
                          <a:cs typeface="TakaoPGothic" pitchFamily="2"/>
                        </a:rPr>
                        <a:t>50%</a:t>
                      </a:r>
                    </a:p>
                    <a:p>
                      <a:pPr marL="0" marR="0" lvl="0" indent="0" algn="ctr" defTabSz="914400" rtl="0" eaLnBrk="1" fontAlgn="auto" latinLnBrk="0" hangingPunct="0">
                        <a:lnSpc>
                          <a:spcPct val="100000"/>
                        </a:lnSpc>
                        <a:spcBef>
                          <a:spcPts val="0"/>
                        </a:spcBef>
                        <a:spcAft>
                          <a:spcPts val="0"/>
                        </a:spcAft>
                        <a:buClrTx/>
                        <a:buSzTx/>
                        <a:buFontTx/>
                        <a:buNone/>
                        <a:tabLst/>
                        <a:defRPr sz="1050"/>
                      </a:pPr>
                      <a:r>
                        <a:rPr lang="en-US" altLang="ja-JP" sz="1200" b="0" i="0" u="none" strike="noStrike" kern="1200" cap="none" baseline="0" dirty="0">
                          <a:ln>
                            <a:noFill/>
                          </a:ln>
                          <a:solidFill>
                            <a:srgbClr val="FF0000"/>
                          </a:solidFill>
                          <a:uFill>
                            <a:solidFill>
                              <a:srgbClr val="FF0000"/>
                            </a:solidFill>
                          </a:uFill>
                          <a:latin typeface="Noto Sans CJK JP"/>
                          <a:ea typeface="Noto Sans CJK JP" pitchFamily="2"/>
                          <a:cs typeface="TakaoPGothic" pitchFamily="2"/>
                        </a:rPr>
                        <a:t>1/4</a:t>
                      </a:r>
                      <a:r>
                        <a:rPr lang="ja-JP" altLang="en-US" sz="1200" b="0" i="0" u="none" strike="noStrike" kern="1200" cap="none" baseline="0" dirty="0">
                          <a:ln>
                            <a:noFill/>
                          </a:ln>
                          <a:solidFill>
                            <a:srgbClr val="FF0000"/>
                          </a:solidFill>
                          <a:uFill>
                            <a:solidFill>
                              <a:srgbClr val="FF0000"/>
                            </a:solidFill>
                          </a:uFill>
                          <a:latin typeface="Noto Sans CJK JP"/>
                          <a:ea typeface="Noto Sans CJK JP" pitchFamily="2"/>
                          <a:cs typeface="TakaoPGothic" pitchFamily="2"/>
                        </a:rPr>
                        <a:t>点</a:t>
                      </a:r>
                      <a:endParaRPr lang="en-US" altLang="ja-JP" sz="1200" b="0" i="0" u="none" strike="noStrike" kern="1200" cap="none" baseline="0" dirty="0">
                        <a:ln>
                          <a:noFill/>
                        </a:ln>
                        <a:solidFill>
                          <a:srgbClr val="FF0000"/>
                        </a:solidFill>
                        <a:uFill>
                          <a:solidFill>
                            <a:srgbClr val="FF0000"/>
                          </a:solidFill>
                        </a:uFill>
                        <a:latin typeface="Noto Sans CJK JP"/>
                        <a:ea typeface="Noto Sans CJK JP" pitchFamily="2"/>
                        <a:cs typeface="TakaoPGothic" pitchFamily="2"/>
                      </a:endParaRPr>
                    </a:p>
                  </a:txBody>
                  <a:tcPr/>
                </a:tc>
                <a:tc>
                  <a:txBody>
                    <a:bodyPr/>
                    <a:lstStyle/>
                    <a:p>
                      <a:pPr marL="0" marR="0" lvl="0" indent="0" algn="ctr" rtl="0" hangingPunct="0">
                        <a:lnSpc>
                          <a:spcPct val="150000"/>
                        </a:lnSpc>
                        <a:spcBef>
                          <a:spcPts val="0"/>
                        </a:spcBef>
                        <a:spcAft>
                          <a:spcPts val="0"/>
                        </a:spcAft>
                        <a:buNone/>
                        <a:tabLst/>
                        <a:defRPr sz="1050"/>
                      </a:pPr>
                      <a:r>
                        <a:rPr lang="en-US" sz="1600" b="0" i="0" u="none" strike="noStrike" kern="1200" cap="none" dirty="0">
                          <a:ln>
                            <a:noFill/>
                          </a:ln>
                          <a:latin typeface="Noto Sans CJK JP"/>
                          <a:ea typeface="Noto Sans CJK JP" pitchFamily="2"/>
                          <a:cs typeface="TakaoPGothic" pitchFamily="2"/>
                        </a:rPr>
                        <a:t>0.00%</a:t>
                      </a:r>
                    </a:p>
                  </a:txBody>
                  <a:tcPr/>
                </a:tc>
                <a:tc>
                  <a:txBody>
                    <a:bodyPr/>
                    <a:lstStyle/>
                    <a:p>
                      <a:pPr marL="0" marR="0" lvl="0" indent="0" algn="ctr" rtl="0" hangingPunct="0">
                        <a:lnSpc>
                          <a:spcPct val="150000"/>
                        </a:lnSpc>
                        <a:spcBef>
                          <a:spcPts val="0"/>
                        </a:spcBef>
                        <a:spcAft>
                          <a:spcPts val="0"/>
                        </a:spcAft>
                        <a:buNone/>
                        <a:tabLst/>
                        <a:defRPr sz="1050"/>
                      </a:pPr>
                      <a:r>
                        <a:rPr lang="en-US" sz="1600" b="0" i="0" u="none" strike="noStrike" kern="1200" cap="none" dirty="0">
                          <a:ln>
                            <a:noFill/>
                          </a:ln>
                          <a:latin typeface="Noto Sans CJK JP"/>
                          <a:ea typeface="Noto Sans CJK JP" pitchFamily="2"/>
                          <a:cs typeface="TakaoPGothic" pitchFamily="2"/>
                        </a:rPr>
                        <a:t>0.00%</a:t>
                      </a:r>
                    </a:p>
                  </a:txBody>
                  <a:tcPr/>
                </a:tc>
                <a:tc>
                  <a:txBody>
                    <a:bodyPr/>
                    <a:lstStyle/>
                    <a:p>
                      <a:pPr marL="0" marR="0" lvl="0" indent="0" algn="ctr" rtl="0" hangingPunct="0">
                        <a:lnSpc>
                          <a:spcPct val="150000"/>
                        </a:lnSpc>
                        <a:spcBef>
                          <a:spcPts val="0"/>
                        </a:spcBef>
                        <a:spcAft>
                          <a:spcPts val="0"/>
                        </a:spcAft>
                        <a:buNone/>
                        <a:tabLst/>
                        <a:defRPr sz="1050"/>
                      </a:pPr>
                      <a:r>
                        <a:rPr lang="en-US" sz="1600" b="0" i="0" u="none" strike="noStrike" kern="1200" cap="none" dirty="0">
                          <a:ln>
                            <a:noFill/>
                          </a:ln>
                          <a:latin typeface="Noto Sans CJK JP"/>
                          <a:ea typeface="Noto Sans CJK JP" pitchFamily="2"/>
                          <a:cs typeface="TakaoPGothic" pitchFamily="2"/>
                        </a:rPr>
                        <a:t>0.00%</a:t>
                      </a:r>
                    </a:p>
                  </a:txBody>
                  <a:tcPr/>
                </a:tc>
                <a:extLst>
                  <a:ext uri="{0D108BD9-81ED-4DB2-BD59-A6C34878D82A}">
                    <a16:rowId xmlns:a16="http://schemas.microsoft.com/office/drawing/2014/main" val="1215326373"/>
                  </a:ext>
                </a:extLst>
              </a:tr>
            </a:tbl>
          </a:graphicData>
        </a:graphic>
      </p:graphicFrame>
      <p:sp>
        <p:nvSpPr>
          <p:cNvPr id="7" name="テキスト ボックス 6">
            <a:extLst>
              <a:ext uri="{FF2B5EF4-FFF2-40B4-BE49-F238E27FC236}">
                <a16:creationId xmlns:a16="http://schemas.microsoft.com/office/drawing/2014/main" id="{68E1BCE3-8BCC-5819-05E8-509DE8C32889}"/>
              </a:ext>
            </a:extLst>
          </p:cNvPr>
          <p:cNvSpPr txBox="1"/>
          <p:nvPr/>
        </p:nvSpPr>
        <p:spPr>
          <a:xfrm>
            <a:off x="2827339" y="3091731"/>
            <a:ext cx="1685667" cy="272127"/>
          </a:xfrm>
          <a:prstGeom prst="rect">
            <a:avLst/>
          </a:prstGeom>
          <a:noFill/>
          <a:ln>
            <a:noFill/>
          </a:ln>
        </p:spPr>
        <p:txBody>
          <a:bodyPr vert="horz" wrap="square" lIns="90000" tIns="45000" rIns="90000" bIns="45000" anchorCtr="0" compatLnSpc="0">
            <a:spAutoFit/>
          </a:bodyPr>
          <a:lstStyle/>
          <a:p>
            <a:pPr marL="0" marR="0" lvl="0" indent="0" rtl="0" hangingPunct="0">
              <a:lnSpc>
                <a:spcPct val="100000"/>
              </a:lnSpc>
              <a:spcBef>
                <a:spcPts val="0"/>
              </a:spcBef>
              <a:spcAft>
                <a:spcPts val="0"/>
              </a:spcAft>
              <a:buNone/>
              <a:tabLst/>
            </a:pPr>
            <a:r>
              <a:rPr lang="en-US" sz="1050" b="0" i="0" u="none" strike="noStrike" kern="1200" cap="none" dirty="0">
                <a:ln>
                  <a:noFill/>
                </a:ln>
                <a:latin typeface="Liberation Sans"/>
                <a:ea typeface="Noto Sans CJK JP" pitchFamily="2"/>
                <a:cs typeface="TakaoPGothic" pitchFamily="2"/>
              </a:rPr>
              <a:t>%</a:t>
            </a:r>
            <a:r>
              <a:rPr lang="ja-JP" sz="1050" b="0" i="0" u="none" strike="noStrike" kern="1200" cap="none" dirty="0">
                <a:ln>
                  <a:noFill/>
                </a:ln>
                <a:latin typeface="Liberation Sans"/>
                <a:ea typeface="Noto Sans CJK JP" pitchFamily="2"/>
                <a:cs typeface="TakaoPGothic" pitchFamily="2"/>
              </a:rPr>
              <a:t>は健全時との相対誤差</a:t>
            </a:r>
          </a:p>
        </p:txBody>
      </p:sp>
      <p:sp>
        <p:nvSpPr>
          <p:cNvPr id="12" name="テキスト ボックス 11">
            <a:extLst>
              <a:ext uri="{FF2B5EF4-FFF2-40B4-BE49-F238E27FC236}">
                <a16:creationId xmlns:a16="http://schemas.microsoft.com/office/drawing/2014/main" id="{A8790E50-2525-ABF3-61E6-EC5F013E2D19}"/>
              </a:ext>
            </a:extLst>
          </p:cNvPr>
          <p:cNvSpPr txBox="1"/>
          <p:nvPr/>
        </p:nvSpPr>
        <p:spPr>
          <a:xfrm>
            <a:off x="1158840" y="5936039"/>
            <a:ext cx="4292640" cy="32796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300" b="0" i="0" u="none" strike="noStrike" kern="1200" cap="none">
                <a:ln>
                  <a:noFill/>
                </a:ln>
                <a:latin typeface="Noto Sans CJK JP Black" pitchFamily="34"/>
                <a:ea typeface="Noto Sans CJK JP Black" pitchFamily="34"/>
                <a:cs typeface="TakaoPGothic" pitchFamily="2"/>
              </a:rPr>
              <a:t>ノッチの有無・程度を振動法から検知することは難しい</a:t>
            </a:r>
          </a:p>
        </p:txBody>
      </p:sp>
      <p:sp>
        <p:nvSpPr>
          <p:cNvPr id="13" name="テキスト ボックス 12">
            <a:extLst>
              <a:ext uri="{FF2B5EF4-FFF2-40B4-BE49-F238E27FC236}">
                <a16:creationId xmlns:a16="http://schemas.microsoft.com/office/drawing/2014/main" id="{CEDE9E64-889E-B9AA-A8C8-7523A17FC37E}"/>
              </a:ext>
            </a:extLst>
          </p:cNvPr>
          <p:cNvSpPr txBox="1"/>
          <p:nvPr/>
        </p:nvSpPr>
        <p:spPr>
          <a:xfrm>
            <a:off x="10800000" y="4824000"/>
            <a:ext cx="775080" cy="27468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US" sz="1300" b="0" i="0" u="none" strike="noStrike" kern="1200" cap="none">
                <a:ln>
                  <a:noFill/>
                </a:ln>
                <a:latin typeface="Liberation Sans" pitchFamily="18"/>
                <a:ea typeface="Noto Sans CJK JP" pitchFamily="2"/>
                <a:cs typeface="TakaoPGothic" pitchFamily="2"/>
              </a:rPr>
              <a:t>Scale50</a:t>
            </a:r>
          </a:p>
        </p:txBody>
      </p:sp>
      <p:pic>
        <p:nvPicPr>
          <p:cNvPr id="18" name="図 17" descr="グラフ, ヒストグラム&#10;&#10;自動的に生成された説明">
            <a:extLst>
              <a:ext uri="{FF2B5EF4-FFF2-40B4-BE49-F238E27FC236}">
                <a16:creationId xmlns:a16="http://schemas.microsoft.com/office/drawing/2014/main" id="{0863D400-09BF-A7BA-6329-1F04FA86C8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044" y="481552"/>
            <a:ext cx="4288249" cy="2576238"/>
          </a:xfrm>
          <a:prstGeom prst="rect">
            <a:avLst/>
          </a:prstGeom>
        </p:spPr>
      </p:pic>
      <p:sp>
        <p:nvSpPr>
          <p:cNvPr id="10" name="テキスト ボックス 9">
            <a:extLst>
              <a:ext uri="{FF2B5EF4-FFF2-40B4-BE49-F238E27FC236}">
                <a16:creationId xmlns:a16="http://schemas.microsoft.com/office/drawing/2014/main" id="{D7D28F28-A793-A7B1-1B7B-B401A6E0375A}"/>
              </a:ext>
            </a:extLst>
          </p:cNvPr>
          <p:cNvSpPr txBox="1"/>
          <p:nvPr/>
        </p:nvSpPr>
        <p:spPr>
          <a:xfrm>
            <a:off x="4581293" y="4991077"/>
            <a:ext cx="5092800" cy="584775"/>
          </a:xfrm>
          <a:prstGeom prst="rect">
            <a:avLst/>
          </a:prstGeom>
          <a:noFill/>
        </p:spPr>
        <p:txBody>
          <a:bodyPr wrap="square">
            <a:spAutoFit/>
          </a:bodyPr>
          <a:lstStyle/>
          <a:p>
            <a:pPr marL="0" marR="0" lvl="0" indent="0" defTabSz="914400" rtl="0" eaLnBrk="1" fontAlgn="auto" latinLnBrk="0" hangingPunct="0">
              <a:lnSpc>
                <a:spcPct val="100000"/>
              </a:lnSpc>
              <a:spcBef>
                <a:spcPts val="0"/>
              </a:spcBef>
              <a:spcAft>
                <a:spcPts val="0"/>
              </a:spcAft>
              <a:buClrTx/>
              <a:buSzTx/>
              <a:buFontTx/>
              <a:buNone/>
              <a:tabLst/>
              <a:defRPr sz="1050"/>
            </a:pPr>
            <a:r>
              <a:rPr lang="ja-JP" altLang="en-US" sz="1600" dirty="0">
                <a:latin typeface="Liberation Sans" pitchFamily="18"/>
                <a:ea typeface="Noto Sans CJK JP" pitchFamily="2"/>
                <a:cs typeface="TakaoPGothic" pitchFamily="2"/>
              </a:rPr>
              <a:t>ノッチの深さ・位置による固有振動数への影響はない</a:t>
            </a:r>
            <a:endParaRPr lang="en-US" altLang="ja-JP" sz="1600" dirty="0">
              <a:latin typeface="Liberation Sans" pitchFamily="18"/>
              <a:ea typeface="Noto Sans CJK JP" pitchFamily="2"/>
              <a:cs typeface="TakaoPGothic" pitchFamily="2"/>
            </a:endParaRPr>
          </a:p>
          <a:p>
            <a:pPr marL="0" marR="0" lvl="0" indent="0" defTabSz="914400" rtl="0" eaLnBrk="1" fontAlgn="auto" latinLnBrk="0" hangingPunct="0">
              <a:lnSpc>
                <a:spcPct val="100000"/>
              </a:lnSpc>
              <a:spcBef>
                <a:spcPts val="0"/>
              </a:spcBef>
              <a:spcAft>
                <a:spcPts val="0"/>
              </a:spcAft>
              <a:buClrTx/>
              <a:buSzTx/>
              <a:buFontTx/>
              <a:buNone/>
              <a:tabLst/>
              <a:defRPr sz="1050"/>
            </a:pPr>
            <a:r>
              <a:rPr lang="ja-JP" altLang="en-US" sz="1600" b="0" i="0" u="none" strike="noStrike" kern="1200" cap="none" dirty="0">
                <a:ln>
                  <a:noFill/>
                </a:ln>
                <a:latin typeface="Liberation Sans" pitchFamily="18"/>
                <a:ea typeface="Noto Sans CJK JP" pitchFamily="2"/>
                <a:cs typeface="TakaoPGothic" pitchFamily="2"/>
              </a:rPr>
              <a:t>→</a:t>
            </a:r>
            <a:r>
              <a:rPr lang="ja-JP" altLang="en-US" sz="1600" b="0" i="0" u="none" strike="noStrike" kern="1200" cap="none" dirty="0">
                <a:ln>
                  <a:noFill/>
                </a:ln>
                <a:solidFill>
                  <a:srgbClr val="FF0000"/>
                </a:solidFill>
                <a:latin typeface="Liberation Sans" pitchFamily="18"/>
                <a:ea typeface="Noto Sans CJK JP" pitchFamily="2"/>
                <a:cs typeface="TakaoPGothic" pitchFamily="2"/>
              </a:rPr>
              <a:t>線密度</a:t>
            </a:r>
            <a:r>
              <a:rPr lang="en-US" altLang="ja-JP" sz="1600" b="0" i="0" u="none" strike="noStrike" kern="1200" cap="none" dirty="0">
                <a:ln>
                  <a:noFill/>
                </a:ln>
                <a:solidFill>
                  <a:srgbClr val="FF0000"/>
                </a:solidFill>
                <a:latin typeface="Liberation Sans" pitchFamily="18"/>
                <a:ea typeface="Noto Sans CJK JP" pitchFamily="2"/>
                <a:cs typeface="TakaoPGothic" pitchFamily="2"/>
              </a:rPr>
              <a:t>(ρ)</a:t>
            </a:r>
            <a:r>
              <a:rPr lang="ja-JP" altLang="en-US" sz="1600" dirty="0">
                <a:latin typeface="Liberation Sans" pitchFamily="18"/>
                <a:ea typeface="Noto Sans CJK JP" pitchFamily="2"/>
                <a:cs typeface="TakaoPGothic" pitchFamily="2"/>
              </a:rPr>
              <a:t>の変化が小さいことが影響している</a:t>
            </a:r>
            <a:endParaRPr lang="en-US" altLang="ja-JP" sz="1600" b="0" i="0" u="none" strike="noStrike" kern="1200" cap="none" dirty="0">
              <a:ln>
                <a:noFill/>
              </a:ln>
              <a:latin typeface="Liberation Sans" pitchFamily="18"/>
              <a:ea typeface="Noto Sans CJK JP" pitchFamily="2"/>
              <a:cs typeface="TakaoPGothic" pitchFamily="2"/>
            </a:endParaRPr>
          </a:p>
        </p:txBody>
      </p:sp>
      <p:pic>
        <p:nvPicPr>
          <p:cNvPr id="15" name="図 14" descr="夜の空を飛んでいる&#10;&#10;AI によって生成されたコンテンツは間違っている可能性があります。">
            <a:extLst>
              <a:ext uri="{FF2B5EF4-FFF2-40B4-BE49-F238E27FC236}">
                <a16:creationId xmlns:a16="http://schemas.microsoft.com/office/drawing/2014/main" id="{5FBEB92B-5848-5B84-7AEB-2F6981AE17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5673" y="291600"/>
            <a:ext cx="3767925" cy="1980000"/>
          </a:xfrm>
          <a:prstGeom prst="rect">
            <a:avLst/>
          </a:prstGeom>
        </p:spPr>
      </p:pic>
      <p:pic>
        <p:nvPicPr>
          <p:cNvPr id="19" name="図 18" descr="グラフ&#10;&#10;AI によって生成されたコンテンツは間違っている可能性があります。">
            <a:extLst>
              <a:ext uri="{FF2B5EF4-FFF2-40B4-BE49-F238E27FC236}">
                <a16:creationId xmlns:a16="http://schemas.microsoft.com/office/drawing/2014/main" id="{E7823374-D9C4-D423-8FCE-85235F48AA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9656" y="2675166"/>
            <a:ext cx="3753942" cy="1980000"/>
          </a:xfrm>
          <a:prstGeom prst="rect">
            <a:avLst/>
          </a:prstGeom>
        </p:spPr>
      </p:pic>
      <p:sp>
        <p:nvSpPr>
          <p:cNvPr id="20" name="テキスト ボックス 19">
            <a:extLst>
              <a:ext uri="{FF2B5EF4-FFF2-40B4-BE49-F238E27FC236}">
                <a16:creationId xmlns:a16="http://schemas.microsoft.com/office/drawing/2014/main" id="{0861799C-F6B9-7665-65AA-62BED6E2C6C9}"/>
              </a:ext>
            </a:extLst>
          </p:cNvPr>
          <p:cNvSpPr txBox="1"/>
          <p:nvPr/>
        </p:nvSpPr>
        <p:spPr>
          <a:xfrm>
            <a:off x="5889128" y="-29334"/>
            <a:ext cx="829073" cy="369332"/>
          </a:xfrm>
          <a:prstGeom prst="rect">
            <a:avLst/>
          </a:prstGeom>
          <a:noFill/>
        </p:spPr>
        <p:txBody>
          <a:bodyPr wrap="none" rtlCol="0">
            <a:spAutoFit/>
          </a:bodyPr>
          <a:lstStyle/>
          <a:p>
            <a:r>
              <a:rPr kumimoji="1" lang="en-US" altLang="ja-JP" dirty="0">
                <a:latin typeface="Noto Sans CJK JP"/>
              </a:rPr>
              <a:t>1.56Hz</a:t>
            </a:r>
            <a:endParaRPr kumimoji="1" lang="ja-JP" altLang="en-US" dirty="0">
              <a:latin typeface="Noto Sans CJK JP"/>
            </a:endParaRPr>
          </a:p>
        </p:txBody>
      </p:sp>
      <p:sp>
        <p:nvSpPr>
          <p:cNvPr id="21" name="テキスト ボックス 20">
            <a:extLst>
              <a:ext uri="{FF2B5EF4-FFF2-40B4-BE49-F238E27FC236}">
                <a16:creationId xmlns:a16="http://schemas.microsoft.com/office/drawing/2014/main" id="{F86658F7-A2B8-C877-0101-19C339D089E0}"/>
              </a:ext>
            </a:extLst>
          </p:cNvPr>
          <p:cNvSpPr txBox="1"/>
          <p:nvPr/>
        </p:nvSpPr>
        <p:spPr>
          <a:xfrm>
            <a:off x="5889128" y="2326912"/>
            <a:ext cx="829073" cy="369332"/>
          </a:xfrm>
          <a:prstGeom prst="rect">
            <a:avLst/>
          </a:prstGeom>
          <a:noFill/>
        </p:spPr>
        <p:txBody>
          <a:bodyPr wrap="none" rtlCol="0">
            <a:spAutoFit/>
          </a:bodyPr>
          <a:lstStyle/>
          <a:p>
            <a:r>
              <a:rPr kumimoji="1" lang="en-US" altLang="ja-JP" dirty="0">
                <a:latin typeface="Noto Sans CJK JP"/>
              </a:rPr>
              <a:t>4.88Hz</a:t>
            </a:r>
            <a:endParaRPr kumimoji="1" lang="ja-JP" altLang="en-US" dirty="0">
              <a:latin typeface="Noto Sans CJK JP"/>
            </a:endParaRPr>
          </a:p>
        </p:txBody>
      </p:sp>
      <p:sp>
        <p:nvSpPr>
          <p:cNvPr id="22" name="テキスト ボックス 21">
            <a:extLst>
              <a:ext uri="{FF2B5EF4-FFF2-40B4-BE49-F238E27FC236}">
                <a16:creationId xmlns:a16="http://schemas.microsoft.com/office/drawing/2014/main" id="{35C5E78F-87FA-5E3A-5192-570E6129B6FB}"/>
              </a:ext>
            </a:extLst>
          </p:cNvPr>
          <p:cNvSpPr txBox="1"/>
          <p:nvPr/>
        </p:nvSpPr>
        <p:spPr>
          <a:xfrm>
            <a:off x="8757294" y="9359"/>
            <a:ext cx="1016304" cy="369332"/>
          </a:xfrm>
          <a:prstGeom prst="rect">
            <a:avLst/>
          </a:prstGeom>
          <a:noFill/>
        </p:spPr>
        <p:txBody>
          <a:bodyPr wrap="none" rtlCol="0">
            <a:spAutoFit/>
          </a:bodyPr>
          <a:lstStyle/>
          <a:p>
            <a:r>
              <a:rPr kumimoji="1" lang="en-US" altLang="ja-JP" dirty="0">
                <a:latin typeface="Noto Sans CJK JP"/>
              </a:rPr>
              <a:t>Scale100</a:t>
            </a:r>
            <a:endParaRPr kumimoji="1" lang="ja-JP" altLang="en-US" dirty="0">
              <a:latin typeface="Noto Sans CJK JP"/>
            </a:endParaRPr>
          </a:p>
        </p:txBody>
      </p:sp>
      <p:sp>
        <p:nvSpPr>
          <p:cNvPr id="23" name="テキスト ボックス 22">
            <a:extLst>
              <a:ext uri="{FF2B5EF4-FFF2-40B4-BE49-F238E27FC236}">
                <a16:creationId xmlns:a16="http://schemas.microsoft.com/office/drawing/2014/main" id="{79051CED-B03B-D476-7850-0C5A835D4788}"/>
              </a:ext>
            </a:extLst>
          </p:cNvPr>
          <p:cNvSpPr txBox="1"/>
          <p:nvPr/>
        </p:nvSpPr>
        <p:spPr>
          <a:xfrm>
            <a:off x="8699364" y="2311586"/>
            <a:ext cx="1016304" cy="369332"/>
          </a:xfrm>
          <a:prstGeom prst="rect">
            <a:avLst/>
          </a:prstGeom>
          <a:noFill/>
        </p:spPr>
        <p:txBody>
          <a:bodyPr wrap="none" rtlCol="0">
            <a:spAutoFit/>
          </a:bodyPr>
          <a:lstStyle/>
          <a:p>
            <a:r>
              <a:rPr kumimoji="1" lang="en-US" altLang="ja-JP" dirty="0">
                <a:latin typeface="Noto Sans CJK JP"/>
              </a:rPr>
              <a:t>Scale100</a:t>
            </a:r>
            <a:endParaRPr kumimoji="1" lang="ja-JP" altLang="en-US" dirty="0">
              <a:latin typeface="Noto Sans CJK JP"/>
            </a:endParaRPr>
          </a:p>
        </p:txBody>
      </p:sp>
      <p:sp>
        <p:nvSpPr>
          <p:cNvPr id="9" name="テキスト ボックス 8">
            <a:extLst>
              <a:ext uri="{FF2B5EF4-FFF2-40B4-BE49-F238E27FC236}">
                <a16:creationId xmlns:a16="http://schemas.microsoft.com/office/drawing/2014/main" id="{7B7E020B-FFFD-06F8-6C7A-3E545963BEBF}"/>
              </a:ext>
            </a:extLst>
          </p:cNvPr>
          <p:cNvSpPr txBox="1"/>
          <p:nvPr/>
        </p:nvSpPr>
        <p:spPr>
          <a:xfrm>
            <a:off x="9790959" y="5317461"/>
            <a:ext cx="301686" cy="369332"/>
          </a:xfrm>
          <a:prstGeom prst="rect">
            <a:avLst/>
          </a:prstGeom>
          <a:noFill/>
        </p:spPr>
        <p:txBody>
          <a:bodyPr wrap="none" rtlCol="0">
            <a:spAutoFit/>
          </a:bodyPr>
          <a:lstStyle/>
          <a:p>
            <a:r>
              <a:rPr lang="en-US" altLang="ja-JP" dirty="0">
                <a:latin typeface="Noto Sans CJK JP"/>
              </a:rPr>
              <a:t>7</a:t>
            </a:r>
            <a:endParaRPr kumimoji="1" lang="ja-JP" altLang="en-US" dirty="0">
              <a:latin typeface="Noto Sans CJK JP"/>
            </a:endParaRPr>
          </a:p>
        </p:txBody>
      </p:sp>
      <p:pic>
        <p:nvPicPr>
          <p:cNvPr id="11" name="図 10">
            <a:extLst>
              <a:ext uri="{FF2B5EF4-FFF2-40B4-BE49-F238E27FC236}">
                <a16:creationId xmlns:a16="http://schemas.microsoft.com/office/drawing/2014/main" id="{42797A07-1566-E2BF-94F5-6BAC7BB1BC43}"/>
              </a:ext>
            </a:extLst>
          </p:cNvPr>
          <p:cNvPicPr>
            <a:picLocks noChangeAspect="1"/>
          </p:cNvPicPr>
          <p:nvPr/>
        </p:nvPicPr>
        <p:blipFill>
          <a:blip r:embed="rId6"/>
          <a:stretch>
            <a:fillRect/>
          </a:stretch>
        </p:blipFill>
        <p:spPr>
          <a:xfrm>
            <a:off x="4415441" y="3091731"/>
            <a:ext cx="1486058" cy="928787"/>
          </a:xfrm>
          <a:prstGeom prst="rect">
            <a:avLst/>
          </a:prstGeom>
        </p:spPr>
      </p:pic>
      <p:sp>
        <p:nvSpPr>
          <p:cNvPr id="14" name="楕円 13">
            <a:extLst>
              <a:ext uri="{FF2B5EF4-FFF2-40B4-BE49-F238E27FC236}">
                <a16:creationId xmlns:a16="http://schemas.microsoft.com/office/drawing/2014/main" id="{AE3757A2-9A23-A3D2-F2CE-BD396D5A9065}"/>
              </a:ext>
            </a:extLst>
          </p:cNvPr>
          <p:cNvSpPr/>
          <p:nvPr/>
        </p:nvSpPr>
        <p:spPr>
          <a:xfrm>
            <a:off x="5493774" y="3649463"/>
            <a:ext cx="270339" cy="27137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328109C9-4AB7-F18C-A93F-6F8E06EF42E0}"/>
              </a:ext>
            </a:extLst>
          </p:cNvPr>
          <p:cNvSpPr txBox="1"/>
          <p:nvPr/>
        </p:nvSpPr>
        <p:spPr>
          <a:xfrm>
            <a:off x="4335654" y="4193369"/>
            <a:ext cx="1645631" cy="523220"/>
          </a:xfrm>
          <a:prstGeom prst="rect">
            <a:avLst/>
          </a:prstGeom>
          <a:noFill/>
        </p:spPr>
        <p:txBody>
          <a:bodyPr wrap="square">
            <a:spAutoFit/>
          </a:bodyPr>
          <a:lstStyle/>
          <a:p>
            <a:r>
              <a:rPr lang="ja-JP" altLang="en-US" sz="1400" dirty="0">
                <a:latin typeface="Liberation Sans" pitchFamily="18"/>
                <a:ea typeface="Noto Sans CJK JP" pitchFamily="2"/>
                <a:cs typeface="TakaoPGothic" pitchFamily="2"/>
              </a:rPr>
              <a:t>ノッチは線密度の</a:t>
            </a:r>
            <a:endParaRPr lang="en-US" altLang="ja-JP" sz="1400" dirty="0">
              <a:latin typeface="Liberation Sans" pitchFamily="18"/>
              <a:ea typeface="Noto Sans CJK JP" pitchFamily="2"/>
              <a:cs typeface="TakaoPGothic" pitchFamily="2"/>
            </a:endParaRPr>
          </a:p>
          <a:p>
            <a:r>
              <a:rPr lang="ja-JP" altLang="en-US" sz="1400" dirty="0">
                <a:latin typeface="Liberation Sans" pitchFamily="18"/>
                <a:ea typeface="Noto Sans CJK JP" pitchFamily="2"/>
                <a:cs typeface="TakaoPGothic" pitchFamily="2"/>
              </a:rPr>
              <a:t>影響が小さい</a:t>
            </a:r>
            <a:endParaRPr lang="ja-JP" altLang="en-US" sz="1400" dirty="0"/>
          </a:p>
        </p:txBody>
      </p:sp>
      <p:cxnSp>
        <p:nvCxnSpPr>
          <p:cNvPr id="26" name="直線矢印コネクタ 25">
            <a:extLst>
              <a:ext uri="{FF2B5EF4-FFF2-40B4-BE49-F238E27FC236}">
                <a16:creationId xmlns:a16="http://schemas.microsoft.com/office/drawing/2014/main" id="{5746D42C-E67D-A8B3-9848-F4C549855838}"/>
              </a:ext>
            </a:extLst>
          </p:cNvPr>
          <p:cNvCxnSpPr>
            <a:cxnSpLocks/>
          </p:cNvCxnSpPr>
          <p:nvPr/>
        </p:nvCxnSpPr>
        <p:spPr>
          <a:xfrm flipV="1">
            <a:off x="5451480" y="3932514"/>
            <a:ext cx="117774" cy="26085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C6202-3E15-232F-EA7A-873A301E0E28}"/>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A853678-E7E9-3530-0431-1C9EE6A20EB8}"/>
              </a:ext>
            </a:extLst>
          </p:cNvPr>
          <p:cNvSpPr txBox="1"/>
          <p:nvPr/>
        </p:nvSpPr>
        <p:spPr>
          <a:xfrm>
            <a:off x="224280" y="7200"/>
            <a:ext cx="2564279" cy="56880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2600" b="0" i="0" u="none" strike="noStrike" kern="1200" cap="none">
                <a:ln>
                  <a:noFill/>
                </a:ln>
                <a:latin typeface="Liberation Sans" pitchFamily="18"/>
                <a:ea typeface="Noto Sans CJK JP" pitchFamily="2"/>
                <a:cs typeface="TakaoPGothic" pitchFamily="2"/>
              </a:rPr>
              <a:t>振動解析 ノッチ</a:t>
            </a:r>
          </a:p>
        </p:txBody>
      </p:sp>
      <p:sp>
        <p:nvSpPr>
          <p:cNvPr id="4" name="直線コネクタ 3">
            <a:extLst>
              <a:ext uri="{FF2B5EF4-FFF2-40B4-BE49-F238E27FC236}">
                <a16:creationId xmlns:a16="http://schemas.microsoft.com/office/drawing/2014/main" id="{8B8B040F-90D8-46CE-5E8A-5F0FD652E643}"/>
              </a:ext>
            </a:extLst>
          </p:cNvPr>
          <p:cNvSpPr/>
          <p:nvPr/>
        </p:nvSpPr>
        <p:spPr>
          <a:xfrm>
            <a:off x="942839" y="6112079"/>
            <a:ext cx="288000" cy="0"/>
          </a:xfrm>
          <a:prstGeom prst="line">
            <a:avLst/>
          </a:prstGeom>
          <a:noFill/>
          <a:ln w="29160">
            <a:solidFill>
              <a:srgbClr val="FF0000"/>
            </a:solidFill>
            <a:prstDash val="solid"/>
            <a:tailEnd type="arrow"/>
          </a:ln>
        </p:spPr>
        <p:txBody>
          <a:bodyPr vert="horz" wrap="none" lIns="104400" tIns="59400" rIns="104400" bIns="59400" anchor="ctr" anchorCtr="0" compatLnSpc="0"/>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5" name="テキスト ボックス 4">
            <a:extLst>
              <a:ext uri="{FF2B5EF4-FFF2-40B4-BE49-F238E27FC236}">
                <a16:creationId xmlns:a16="http://schemas.microsoft.com/office/drawing/2014/main" id="{B4F2BB94-5E90-C033-9D17-341959DD4125}"/>
              </a:ext>
            </a:extLst>
          </p:cNvPr>
          <p:cNvSpPr txBox="1"/>
          <p:nvPr/>
        </p:nvSpPr>
        <p:spPr>
          <a:xfrm>
            <a:off x="870839" y="5712120"/>
            <a:ext cx="5609160" cy="32796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300" b="0" i="0" u="none" strike="noStrike" kern="1200" cap="none">
                <a:ln>
                  <a:noFill/>
                </a:ln>
                <a:latin typeface="Noto Sans CJK JP Black" pitchFamily="34"/>
                <a:ea typeface="Noto Sans CJK JP Black" pitchFamily="34"/>
                <a:cs typeface="TakaoPGothic" pitchFamily="2"/>
              </a:rPr>
              <a:t>ノッチの有無・深さは固有振動数、応答加速度、振動の様子に影響しない</a:t>
            </a:r>
          </a:p>
        </p:txBody>
      </p:sp>
      <p:sp>
        <p:nvSpPr>
          <p:cNvPr id="11" name="テキスト ボックス 10">
            <a:extLst>
              <a:ext uri="{FF2B5EF4-FFF2-40B4-BE49-F238E27FC236}">
                <a16:creationId xmlns:a16="http://schemas.microsoft.com/office/drawing/2014/main" id="{D25F5274-33B6-20D8-E3FA-877992BC38E4}"/>
              </a:ext>
            </a:extLst>
          </p:cNvPr>
          <p:cNvSpPr txBox="1"/>
          <p:nvPr/>
        </p:nvSpPr>
        <p:spPr>
          <a:xfrm>
            <a:off x="4933531" y="1259026"/>
            <a:ext cx="180720" cy="527760"/>
          </a:xfrm>
          <a:prstGeom prst="rect">
            <a:avLst/>
          </a:prstGeom>
          <a:noFill/>
          <a:ln>
            <a:noFill/>
          </a:ln>
        </p:spPr>
        <p:txBody>
          <a:bodyPr vert="horz" wrap="square" lIns="90000" tIns="45000" rIns="90000" bIns="45000" anchorCtr="0" compatLnSpc="0">
            <a:spAutoFit/>
          </a:bodyPr>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12" name="テキスト ボックス 11">
            <a:extLst>
              <a:ext uri="{FF2B5EF4-FFF2-40B4-BE49-F238E27FC236}">
                <a16:creationId xmlns:a16="http://schemas.microsoft.com/office/drawing/2014/main" id="{D80014AA-1BDC-F50A-B315-E5F54B18BEDA}"/>
              </a:ext>
            </a:extLst>
          </p:cNvPr>
          <p:cNvSpPr txBox="1"/>
          <p:nvPr/>
        </p:nvSpPr>
        <p:spPr>
          <a:xfrm>
            <a:off x="1158840" y="5936039"/>
            <a:ext cx="4292640" cy="32796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300" b="0" i="0" u="none" strike="noStrike" kern="1200" cap="none">
                <a:ln>
                  <a:noFill/>
                </a:ln>
                <a:latin typeface="Noto Sans CJK JP Black" pitchFamily="34"/>
                <a:ea typeface="Noto Sans CJK JP Black" pitchFamily="34"/>
                <a:cs typeface="TakaoPGothic" pitchFamily="2"/>
              </a:rPr>
              <a:t>ノッチの有無・程度を振動法から検知することは難しい</a:t>
            </a:r>
          </a:p>
        </p:txBody>
      </p:sp>
      <p:sp>
        <p:nvSpPr>
          <p:cNvPr id="14" name="テキスト ボックス 13">
            <a:extLst>
              <a:ext uri="{FF2B5EF4-FFF2-40B4-BE49-F238E27FC236}">
                <a16:creationId xmlns:a16="http://schemas.microsoft.com/office/drawing/2014/main" id="{D3470C64-B71D-7A7F-E6BF-5355337E0364}"/>
              </a:ext>
            </a:extLst>
          </p:cNvPr>
          <p:cNvSpPr txBox="1"/>
          <p:nvPr/>
        </p:nvSpPr>
        <p:spPr>
          <a:xfrm>
            <a:off x="2838799" y="132585"/>
            <a:ext cx="1335920" cy="390961"/>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b="0" i="0" u="none" strike="noStrike" kern="1200" cap="none" dirty="0">
                <a:ln>
                  <a:noFill/>
                </a:ln>
                <a:latin typeface="Liberation Sans" pitchFamily="18"/>
                <a:ea typeface="Noto Sans CJK JP" pitchFamily="2"/>
                <a:cs typeface="TakaoPGothic" pitchFamily="2"/>
              </a:rPr>
              <a:t>応答加速度</a:t>
            </a:r>
          </a:p>
        </p:txBody>
      </p:sp>
      <p:sp>
        <p:nvSpPr>
          <p:cNvPr id="20" name="フリーフォーム: 図形 19">
            <a:extLst>
              <a:ext uri="{FF2B5EF4-FFF2-40B4-BE49-F238E27FC236}">
                <a16:creationId xmlns:a16="http://schemas.microsoft.com/office/drawing/2014/main" id="{2E9444E0-9CC0-2816-BE14-586736BA92F2}"/>
              </a:ext>
            </a:extLst>
          </p:cNvPr>
          <p:cNvSpPr/>
          <p:nvPr/>
        </p:nvSpPr>
        <p:spPr>
          <a:xfrm>
            <a:off x="5206630" y="3106135"/>
            <a:ext cx="4176000" cy="144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0">
            <a:solidFill>
              <a:srgbClr val="FFFFFF"/>
            </a:solidFill>
            <a:prstDash val="solid"/>
          </a:ln>
        </p:spPr>
        <p:txBody>
          <a:bodyPr vert="horz" wrap="none" lIns="90000" tIns="45000" rIns="90000" bIns="45000" anchor="ctr" anchorCtr="0" compatLnSpc="0">
            <a:noAutofit/>
          </a:bodyPr>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pic>
        <p:nvPicPr>
          <p:cNvPr id="21" name="図 20">
            <a:extLst>
              <a:ext uri="{FF2B5EF4-FFF2-40B4-BE49-F238E27FC236}">
                <a16:creationId xmlns:a16="http://schemas.microsoft.com/office/drawing/2014/main" id="{2C0705AA-97F0-8F1A-AD8E-74E623B2F55F}"/>
              </a:ext>
            </a:extLst>
          </p:cNvPr>
          <p:cNvPicPr>
            <a:picLocks noChangeAspect="1"/>
          </p:cNvPicPr>
          <p:nvPr/>
        </p:nvPicPr>
        <p:blipFill>
          <a:blip r:embed="rId3">
            <a:lum/>
            <a:alphaModFix/>
          </a:blip>
          <a:srcRect/>
          <a:stretch>
            <a:fillRect/>
          </a:stretch>
        </p:blipFill>
        <p:spPr>
          <a:xfrm>
            <a:off x="5701630" y="946693"/>
            <a:ext cx="3775258" cy="2144160"/>
          </a:xfrm>
          <a:prstGeom prst="rect">
            <a:avLst/>
          </a:prstGeom>
          <a:noFill/>
          <a:ln>
            <a:noFill/>
          </a:ln>
        </p:spPr>
      </p:pic>
      <p:pic>
        <p:nvPicPr>
          <p:cNvPr id="22" name="図 21">
            <a:extLst>
              <a:ext uri="{FF2B5EF4-FFF2-40B4-BE49-F238E27FC236}">
                <a16:creationId xmlns:a16="http://schemas.microsoft.com/office/drawing/2014/main" id="{AC0E0083-AAFE-CEE6-BA3F-940A3BE59193}"/>
              </a:ext>
            </a:extLst>
          </p:cNvPr>
          <p:cNvPicPr>
            <a:picLocks noChangeAspect="1"/>
          </p:cNvPicPr>
          <p:nvPr/>
        </p:nvPicPr>
        <p:blipFill>
          <a:blip r:embed="rId4">
            <a:lum/>
            <a:alphaModFix/>
          </a:blip>
          <a:srcRect/>
          <a:stretch>
            <a:fillRect/>
          </a:stretch>
        </p:blipFill>
        <p:spPr>
          <a:xfrm>
            <a:off x="5732705" y="3208594"/>
            <a:ext cx="3918244" cy="2177804"/>
          </a:xfrm>
          <a:prstGeom prst="rect">
            <a:avLst/>
          </a:prstGeom>
          <a:noFill/>
          <a:ln>
            <a:noFill/>
          </a:ln>
        </p:spPr>
      </p:pic>
      <p:pic>
        <p:nvPicPr>
          <p:cNvPr id="32" name="図 31" descr="ランプ, ナイフ が含まれている画像&#10;&#10;自動的に生成された説明">
            <a:extLst>
              <a:ext uri="{FF2B5EF4-FFF2-40B4-BE49-F238E27FC236}">
                <a16:creationId xmlns:a16="http://schemas.microsoft.com/office/drawing/2014/main" id="{175B13F6-BC6B-63D3-FDA5-D27B415474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84363" y="74331"/>
            <a:ext cx="4815407" cy="650604"/>
          </a:xfrm>
          <a:prstGeom prst="rect">
            <a:avLst/>
          </a:prstGeom>
        </p:spPr>
      </p:pic>
      <p:sp>
        <p:nvSpPr>
          <p:cNvPr id="33" name="楕円 32">
            <a:extLst>
              <a:ext uri="{FF2B5EF4-FFF2-40B4-BE49-F238E27FC236}">
                <a16:creationId xmlns:a16="http://schemas.microsoft.com/office/drawing/2014/main" id="{3A85543A-747C-B2E8-A0C4-A417CAE43E32}"/>
              </a:ext>
            </a:extLst>
          </p:cNvPr>
          <p:cNvSpPr/>
          <p:nvPr/>
        </p:nvSpPr>
        <p:spPr>
          <a:xfrm>
            <a:off x="7088198" y="355150"/>
            <a:ext cx="183862" cy="25019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 name="直線矢印コネクタ 34">
            <a:extLst>
              <a:ext uri="{FF2B5EF4-FFF2-40B4-BE49-F238E27FC236}">
                <a16:creationId xmlns:a16="http://schemas.microsoft.com/office/drawing/2014/main" id="{15C09E33-C948-4EED-05ED-7BFA7D582015}"/>
              </a:ext>
            </a:extLst>
          </p:cNvPr>
          <p:cNvCxnSpPr>
            <a:cxnSpLocks/>
            <a:stCxn id="33" idx="3"/>
          </p:cNvCxnSpPr>
          <p:nvPr/>
        </p:nvCxnSpPr>
        <p:spPr>
          <a:xfrm flipH="1">
            <a:off x="6738607" y="568706"/>
            <a:ext cx="376517" cy="690269"/>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38" name="楕円 37">
            <a:extLst>
              <a:ext uri="{FF2B5EF4-FFF2-40B4-BE49-F238E27FC236}">
                <a16:creationId xmlns:a16="http://schemas.microsoft.com/office/drawing/2014/main" id="{AA509A09-E6C0-CC81-82F9-8CD46DE04902}"/>
              </a:ext>
            </a:extLst>
          </p:cNvPr>
          <p:cNvSpPr/>
          <p:nvPr/>
        </p:nvSpPr>
        <p:spPr>
          <a:xfrm>
            <a:off x="8267075" y="238434"/>
            <a:ext cx="211934" cy="37661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3BC77C8D-00BE-D42A-BA37-C28B88EC4F09}"/>
              </a:ext>
            </a:extLst>
          </p:cNvPr>
          <p:cNvSpPr txBox="1"/>
          <p:nvPr/>
        </p:nvSpPr>
        <p:spPr>
          <a:xfrm>
            <a:off x="6696000" y="5870803"/>
            <a:ext cx="4288353" cy="338554"/>
          </a:xfrm>
          <a:prstGeom prst="rect">
            <a:avLst/>
          </a:prstGeom>
          <a:noFill/>
        </p:spPr>
        <p:txBody>
          <a:bodyPr wrap="none" rtlCol="0">
            <a:spAutoFit/>
          </a:bodyPr>
          <a:lstStyle/>
          <a:p>
            <a:r>
              <a:rPr kumimoji="1" lang="ja-JP" altLang="en-US" sz="1600" dirty="0">
                <a:latin typeface="Noto Sans CJK JP"/>
              </a:rPr>
              <a:t>ノッチが深くなると応答加速度が大きくなる</a:t>
            </a:r>
            <a:endParaRPr lang="en-US" altLang="ja-JP" sz="1600" dirty="0">
              <a:latin typeface="Noto Sans CJK JP"/>
            </a:endParaRPr>
          </a:p>
        </p:txBody>
      </p:sp>
      <p:cxnSp>
        <p:nvCxnSpPr>
          <p:cNvPr id="42" name="直線矢印コネクタ 41">
            <a:extLst>
              <a:ext uri="{FF2B5EF4-FFF2-40B4-BE49-F238E27FC236}">
                <a16:creationId xmlns:a16="http://schemas.microsoft.com/office/drawing/2014/main" id="{A0BCBD77-012A-268C-DD0A-17933283BB72}"/>
              </a:ext>
            </a:extLst>
          </p:cNvPr>
          <p:cNvCxnSpPr>
            <a:cxnSpLocks/>
          </p:cNvCxnSpPr>
          <p:nvPr/>
        </p:nvCxnSpPr>
        <p:spPr>
          <a:xfrm>
            <a:off x="6666662" y="6337957"/>
            <a:ext cx="30158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5" name="テキスト ボックス 44">
            <a:extLst>
              <a:ext uri="{FF2B5EF4-FFF2-40B4-BE49-F238E27FC236}">
                <a16:creationId xmlns:a16="http://schemas.microsoft.com/office/drawing/2014/main" id="{D41D64AB-3DC6-6210-269E-379060373BF5}"/>
              </a:ext>
            </a:extLst>
          </p:cNvPr>
          <p:cNvSpPr txBox="1"/>
          <p:nvPr/>
        </p:nvSpPr>
        <p:spPr>
          <a:xfrm>
            <a:off x="6873276" y="6202448"/>
            <a:ext cx="4698722" cy="338554"/>
          </a:xfrm>
          <a:prstGeom prst="rect">
            <a:avLst/>
          </a:prstGeom>
          <a:noFill/>
        </p:spPr>
        <p:txBody>
          <a:bodyPr wrap="none" rtlCol="0">
            <a:spAutoFit/>
          </a:bodyPr>
          <a:lstStyle/>
          <a:p>
            <a:r>
              <a:rPr kumimoji="1" lang="ja-JP" altLang="en-US" sz="1600" dirty="0"/>
              <a:t>ノッチがあることで張力変動が</a:t>
            </a:r>
            <a:r>
              <a:rPr lang="ja-JP" altLang="en-US" sz="1600" dirty="0"/>
              <a:t>大きくなった</a:t>
            </a:r>
            <a:r>
              <a:rPr kumimoji="1" lang="ja-JP" altLang="en-US" sz="1600" dirty="0"/>
              <a:t>ため</a:t>
            </a:r>
          </a:p>
        </p:txBody>
      </p:sp>
      <p:pic>
        <p:nvPicPr>
          <p:cNvPr id="52" name="図 51" descr="グラフ, ヒストグラム&#10;&#10;自動的に生成された説明">
            <a:extLst>
              <a:ext uri="{FF2B5EF4-FFF2-40B4-BE49-F238E27FC236}">
                <a16:creationId xmlns:a16="http://schemas.microsoft.com/office/drawing/2014/main" id="{F7BEE6D7-BDA4-0CEC-F205-8AA3B08B3E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4700" y="2870823"/>
            <a:ext cx="3931275" cy="2667142"/>
          </a:xfrm>
          <a:prstGeom prst="rect">
            <a:avLst/>
          </a:prstGeom>
        </p:spPr>
      </p:pic>
      <p:sp>
        <p:nvSpPr>
          <p:cNvPr id="54" name="テキスト ボックス 53">
            <a:extLst>
              <a:ext uri="{FF2B5EF4-FFF2-40B4-BE49-F238E27FC236}">
                <a16:creationId xmlns:a16="http://schemas.microsoft.com/office/drawing/2014/main" id="{99905B26-3B7C-07F7-50E3-94BB1150C9FE}"/>
              </a:ext>
            </a:extLst>
          </p:cNvPr>
          <p:cNvSpPr txBox="1"/>
          <p:nvPr/>
        </p:nvSpPr>
        <p:spPr>
          <a:xfrm>
            <a:off x="840668" y="2852897"/>
            <a:ext cx="2078191" cy="307605"/>
          </a:xfrm>
          <a:prstGeom prst="rect">
            <a:avLst/>
          </a:prstGeom>
          <a:noFill/>
          <a:ln>
            <a:noFill/>
          </a:ln>
        </p:spPr>
        <p:txBody>
          <a:bodyPr vert="horz" wrap="square" lIns="90000" tIns="45000" rIns="90000" bIns="45000" anchorCtr="0" compatLnSpc="0">
            <a:spAutoFit/>
          </a:bodyPr>
          <a:lstStyle/>
          <a:p>
            <a:pPr marL="0" marR="0" lvl="0" indent="0" rtl="0" hangingPunct="0">
              <a:lnSpc>
                <a:spcPct val="100000"/>
              </a:lnSpc>
              <a:spcBef>
                <a:spcPts val="0"/>
              </a:spcBef>
              <a:spcAft>
                <a:spcPts val="0"/>
              </a:spcAft>
              <a:buNone/>
              <a:tabLst/>
            </a:pPr>
            <a:r>
              <a:rPr lang="en-US" altLang="ja-JP" sz="1300" b="0" i="0" u="none" strike="noStrike" kern="1200" cap="none" dirty="0">
                <a:ln>
                  <a:noFill/>
                </a:ln>
                <a:latin typeface="Liberation Sans" pitchFamily="18"/>
                <a:ea typeface="Noto Sans CJK JP" pitchFamily="2"/>
                <a:cs typeface="TakaoPGothic" pitchFamily="2"/>
              </a:rPr>
              <a:t>40Hz~50Hz</a:t>
            </a:r>
            <a:r>
              <a:rPr lang="ja-JP" altLang="en-US" sz="1300" b="0" i="0" u="none" strike="noStrike" kern="1200" cap="none" dirty="0">
                <a:ln>
                  <a:noFill/>
                </a:ln>
                <a:latin typeface="Liberation Sans" pitchFamily="18"/>
                <a:ea typeface="Noto Sans CJK JP" pitchFamily="2"/>
                <a:cs typeface="TakaoPGothic" pitchFamily="2"/>
              </a:rPr>
              <a:t>の卓越振動数</a:t>
            </a:r>
            <a:endParaRPr lang="ja-JP" sz="1300" b="0" i="0" u="none" strike="noStrike" kern="1200" cap="none" dirty="0">
              <a:ln>
                <a:noFill/>
              </a:ln>
              <a:latin typeface="Liberation Sans" pitchFamily="18"/>
              <a:ea typeface="Noto Sans CJK JP" pitchFamily="2"/>
              <a:cs typeface="TakaoPGothic" pitchFamily="2"/>
            </a:endParaRPr>
          </a:p>
        </p:txBody>
      </p:sp>
      <p:sp>
        <p:nvSpPr>
          <p:cNvPr id="56" name="楕円 55">
            <a:extLst>
              <a:ext uri="{FF2B5EF4-FFF2-40B4-BE49-F238E27FC236}">
                <a16:creationId xmlns:a16="http://schemas.microsoft.com/office/drawing/2014/main" id="{04CDDFFE-6F80-CCD3-EBD7-AE877F75C9B5}"/>
              </a:ext>
            </a:extLst>
          </p:cNvPr>
          <p:cNvSpPr/>
          <p:nvPr/>
        </p:nvSpPr>
        <p:spPr>
          <a:xfrm>
            <a:off x="1741810" y="4585682"/>
            <a:ext cx="235131" cy="711564"/>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2B8F5C98-0DA1-0FB0-6274-DD14E66C8671}"/>
              </a:ext>
            </a:extLst>
          </p:cNvPr>
          <p:cNvSpPr/>
          <p:nvPr/>
        </p:nvSpPr>
        <p:spPr>
          <a:xfrm>
            <a:off x="2404131" y="4701072"/>
            <a:ext cx="244320" cy="598432"/>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楕円 2">
            <a:extLst>
              <a:ext uri="{FF2B5EF4-FFF2-40B4-BE49-F238E27FC236}">
                <a16:creationId xmlns:a16="http://schemas.microsoft.com/office/drawing/2014/main" id="{AC8FB36B-62D0-EE4B-A92F-23F96F3F7F89}"/>
              </a:ext>
            </a:extLst>
          </p:cNvPr>
          <p:cNvSpPr/>
          <p:nvPr/>
        </p:nvSpPr>
        <p:spPr>
          <a:xfrm>
            <a:off x="3623671" y="4585682"/>
            <a:ext cx="224260" cy="63351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D7AFC5B1-AE19-A656-B225-2A3E8DBAFC9D}"/>
              </a:ext>
            </a:extLst>
          </p:cNvPr>
          <p:cNvSpPr txBox="1"/>
          <p:nvPr/>
        </p:nvSpPr>
        <p:spPr>
          <a:xfrm>
            <a:off x="3494976" y="3893625"/>
            <a:ext cx="179808" cy="362105"/>
          </a:xfrm>
          <a:prstGeom prst="rect">
            <a:avLst/>
          </a:prstGeom>
          <a:noFill/>
        </p:spPr>
        <p:txBody>
          <a:bodyPr wrap="square" rtlCol="0">
            <a:spAutoFit/>
          </a:bodyPr>
          <a:lstStyle/>
          <a:p>
            <a:endParaRPr kumimoji="1" lang="ja-JP" altLang="en-US" dirty="0"/>
          </a:p>
        </p:txBody>
      </p:sp>
      <p:sp>
        <p:nvSpPr>
          <p:cNvPr id="25" name="テキスト ボックス 24">
            <a:extLst>
              <a:ext uri="{FF2B5EF4-FFF2-40B4-BE49-F238E27FC236}">
                <a16:creationId xmlns:a16="http://schemas.microsoft.com/office/drawing/2014/main" id="{791B4E03-A3D3-8822-8E05-E341E3129F60}"/>
              </a:ext>
            </a:extLst>
          </p:cNvPr>
          <p:cNvSpPr txBox="1"/>
          <p:nvPr/>
        </p:nvSpPr>
        <p:spPr>
          <a:xfrm>
            <a:off x="3039280" y="2913695"/>
            <a:ext cx="1971492" cy="523220"/>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ja-JP" altLang="en-US" sz="1400" b="0" i="0" u="none" strike="noStrike" kern="1200" cap="none" dirty="0">
                <a:ln>
                  <a:noFill/>
                </a:ln>
                <a:latin typeface="Liberation Sans" pitchFamily="18"/>
                <a:ea typeface="Noto Sans CJK JP" pitchFamily="2"/>
                <a:cs typeface="TakaoPGothic" pitchFamily="2"/>
              </a:rPr>
              <a:t>高い振動数が影響して</a:t>
            </a:r>
            <a:endParaRPr lang="en-US" altLang="ja-JP" sz="1400" b="0" i="0" u="none" strike="noStrike" kern="1200" cap="none" dirty="0">
              <a:ln>
                <a:noFill/>
              </a:ln>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r>
              <a:rPr lang="ja-JP" altLang="en-US" sz="1400" b="0" i="0" u="none" strike="noStrike" kern="1200" cap="none" dirty="0">
                <a:ln>
                  <a:noFill/>
                </a:ln>
                <a:latin typeface="Liberation Sans" pitchFamily="18"/>
                <a:ea typeface="Noto Sans CJK JP" pitchFamily="2"/>
                <a:cs typeface="TakaoPGothic" pitchFamily="2"/>
              </a:rPr>
              <a:t>応答加速度が変化した</a:t>
            </a:r>
            <a:endParaRPr lang="ja-JP" altLang="ja-JP" sz="1400" b="0" i="0" u="none" strike="noStrike" kern="1200" cap="none" dirty="0">
              <a:ln>
                <a:noFill/>
              </a:ln>
              <a:latin typeface="Liberation Sans" pitchFamily="18"/>
              <a:ea typeface="Noto Sans CJK JP" pitchFamily="2"/>
              <a:cs typeface="TakaoPGothic" pitchFamily="2"/>
            </a:endParaRPr>
          </a:p>
        </p:txBody>
      </p:sp>
      <p:sp>
        <p:nvSpPr>
          <p:cNvPr id="27" name="テキスト ボックス 26">
            <a:extLst>
              <a:ext uri="{FF2B5EF4-FFF2-40B4-BE49-F238E27FC236}">
                <a16:creationId xmlns:a16="http://schemas.microsoft.com/office/drawing/2014/main" id="{199DEFAA-B5A8-8DC7-5302-13EEAB4E242D}"/>
              </a:ext>
            </a:extLst>
          </p:cNvPr>
          <p:cNvSpPr txBox="1"/>
          <p:nvPr/>
        </p:nvSpPr>
        <p:spPr>
          <a:xfrm>
            <a:off x="5935013" y="2992669"/>
            <a:ext cx="837836" cy="338554"/>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ja-JP" altLang="en-US" sz="1600" dirty="0">
                <a:latin typeface="Liberation Sans" pitchFamily="18"/>
                <a:ea typeface="Noto Sans CJK JP" pitchFamily="2"/>
                <a:cs typeface="TakaoPGothic" pitchFamily="2"/>
              </a:rPr>
              <a:t>健全部</a:t>
            </a:r>
            <a:endParaRPr lang="ja-JP" altLang="ja-JP" sz="1600" b="0" i="0" u="none" strike="noStrike" kern="1200" cap="none" dirty="0">
              <a:ln>
                <a:noFill/>
              </a:ln>
              <a:latin typeface="Liberation Sans" pitchFamily="18"/>
              <a:ea typeface="Noto Sans CJK JP" pitchFamily="2"/>
              <a:cs typeface="TakaoPGothic" pitchFamily="2"/>
            </a:endParaRPr>
          </a:p>
        </p:txBody>
      </p:sp>
      <p:sp>
        <p:nvSpPr>
          <p:cNvPr id="29" name="テキスト ボックス 28">
            <a:extLst>
              <a:ext uri="{FF2B5EF4-FFF2-40B4-BE49-F238E27FC236}">
                <a16:creationId xmlns:a16="http://schemas.microsoft.com/office/drawing/2014/main" id="{5A0BB025-B8A3-3A66-1AE8-64EFF0C62277}"/>
              </a:ext>
            </a:extLst>
          </p:cNvPr>
          <p:cNvSpPr txBox="1"/>
          <p:nvPr/>
        </p:nvSpPr>
        <p:spPr>
          <a:xfrm>
            <a:off x="5801679" y="658607"/>
            <a:ext cx="1312806" cy="338554"/>
          </a:xfrm>
          <a:prstGeom prst="rect">
            <a:avLst/>
          </a:prstGeom>
          <a:noFill/>
        </p:spPr>
        <p:txBody>
          <a:bodyPr wrap="square">
            <a:spAutoFit/>
          </a:bodyPr>
          <a:lstStyle/>
          <a:p>
            <a:pPr marL="0" marR="0" lvl="0" indent="0" rtl="0" hangingPunct="0">
              <a:lnSpc>
                <a:spcPct val="100000"/>
              </a:lnSpc>
              <a:spcBef>
                <a:spcPts val="0"/>
              </a:spcBef>
              <a:spcAft>
                <a:spcPts val="0"/>
              </a:spcAft>
              <a:buNone/>
              <a:tabLst/>
            </a:pPr>
            <a:r>
              <a:rPr lang="ja-JP" altLang="en-US" sz="1600" b="0" i="0" u="none" strike="noStrike" kern="1200" cap="none" dirty="0">
                <a:ln>
                  <a:noFill/>
                </a:ln>
                <a:latin typeface="Liberation Sans" pitchFamily="18"/>
                <a:ea typeface="Noto Sans CJK JP" pitchFamily="2"/>
                <a:cs typeface="TakaoPGothic" pitchFamily="2"/>
              </a:rPr>
              <a:t>ノッチ付近</a:t>
            </a:r>
            <a:endParaRPr lang="ja-JP" altLang="ja-JP" sz="1600" b="0" i="0" u="none" strike="noStrike" kern="1200" cap="none" dirty="0">
              <a:ln>
                <a:noFill/>
              </a:ln>
              <a:latin typeface="Liberation Sans" pitchFamily="18"/>
              <a:ea typeface="Noto Sans CJK JP" pitchFamily="2"/>
              <a:cs typeface="TakaoPGothic" pitchFamily="2"/>
            </a:endParaRPr>
          </a:p>
        </p:txBody>
      </p:sp>
      <p:cxnSp>
        <p:nvCxnSpPr>
          <p:cNvPr id="31" name="直線コネクタ 30">
            <a:extLst>
              <a:ext uri="{FF2B5EF4-FFF2-40B4-BE49-F238E27FC236}">
                <a16:creationId xmlns:a16="http://schemas.microsoft.com/office/drawing/2014/main" id="{A0552BFF-524C-9247-7F2F-30644E298896}"/>
              </a:ext>
            </a:extLst>
          </p:cNvPr>
          <p:cNvCxnSpPr>
            <a:stCxn id="38" idx="6"/>
          </p:cNvCxnSpPr>
          <p:nvPr/>
        </p:nvCxnSpPr>
        <p:spPr>
          <a:xfrm flipV="1">
            <a:off x="8479009" y="410046"/>
            <a:ext cx="1308021" cy="1669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7" name="直線コネクタ 36">
            <a:extLst>
              <a:ext uri="{FF2B5EF4-FFF2-40B4-BE49-F238E27FC236}">
                <a16:creationId xmlns:a16="http://schemas.microsoft.com/office/drawing/2014/main" id="{B97EAB9B-A1C5-963B-52A6-E0E433180E28}"/>
              </a:ext>
            </a:extLst>
          </p:cNvPr>
          <p:cNvCxnSpPr/>
          <p:nvPr/>
        </p:nvCxnSpPr>
        <p:spPr>
          <a:xfrm>
            <a:off x="9787030" y="426740"/>
            <a:ext cx="0" cy="375614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0" name="直線矢印コネクタ 39">
            <a:extLst>
              <a:ext uri="{FF2B5EF4-FFF2-40B4-BE49-F238E27FC236}">
                <a16:creationId xmlns:a16="http://schemas.microsoft.com/office/drawing/2014/main" id="{E4F0C948-D90B-41E2-3871-A17A80302A7A}"/>
              </a:ext>
            </a:extLst>
          </p:cNvPr>
          <p:cNvCxnSpPr/>
          <p:nvPr/>
        </p:nvCxnSpPr>
        <p:spPr>
          <a:xfrm flipH="1">
            <a:off x="9551055" y="4182887"/>
            <a:ext cx="235975"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F573113A-C462-91C7-39C9-5BD1DFFA0F4F}"/>
              </a:ext>
            </a:extLst>
          </p:cNvPr>
          <p:cNvSpPr/>
          <p:nvPr/>
        </p:nvSpPr>
        <p:spPr>
          <a:xfrm>
            <a:off x="3036292" y="2910882"/>
            <a:ext cx="2026385" cy="49923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descr="グラフ, ヒストグラム&#10;&#10;AI によって生成されたコンテンツは間違っている可能性があります。">
            <a:extLst>
              <a:ext uri="{FF2B5EF4-FFF2-40B4-BE49-F238E27FC236}">
                <a16:creationId xmlns:a16="http://schemas.microsoft.com/office/drawing/2014/main" id="{6A9112B9-0D72-2799-A8CC-CA27A3BE21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7355" y="477158"/>
            <a:ext cx="3546219" cy="2386878"/>
          </a:xfrm>
          <a:prstGeom prst="rect">
            <a:avLst/>
          </a:prstGeom>
        </p:spPr>
      </p:pic>
      <p:sp>
        <p:nvSpPr>
          <p:cNvPr id="19" name="楕円 18">
            <a:extLst>
              <a:ext uri="{FF2B5EF4-FFF2-40B4-BE49-F238E27FC236}">
                <a16:creationId xmlns:a16="http://schemas.microsoft.com/office/drawing/2014/main" id="{5E46C598-6CCA-68B8-7459-629737647620}"/>
              </a:ext>
            </a:extLst>
          </p:cNvPr>
          <p:cNvSpPr/>
          <p:nvPr/>
        </p:nvSpPr>
        <p:spPr>
          <a:xfrm>
            <a:off x="3506951" y="1883371"/>
            <a:ext cx="233439" cy="652462"/>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 name="直線矢印コネクタ 25">
            <a:extLst>
              <a:ext uri="{FF2B5EF4-FFF2-40B4-BE49-F238E27FC236}">
                <a16:creationId xmlns:a16="http://schemas.microsoft.com/office/drawing/2014/main" id="{D9BD6D41-5711-D7D4-4351-FFEA48BB1244}"/>
              </a:ext>
            </a:extLst>
          </p:cNvPr>
          <p:cNvCxnSpPr>
            <a:cxnSpLocks/>
            <a:stCxn id="19" idx="4"/>
          </p:cNvCxnSpPr>
          <p:nvPr/>
        </p:nvCxnSpPr>
        <p:spPr>
          <a:xfrm flipH="1">
            <a:off x="3494976" y="2535833"/>
            <a:ext cx="128695" cy="32825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0" name="直線矢印コネクタ 29">
            <a:extLst>
              <a:ext uri="{FF2B5EF4-FFF2-40B4-BE49-F238E27FC236}">
                <a16:creationId xmlns:a16="http://schemas.microsoft.com/office/drawing/2014/main" id="{738DEA81-E035-6459-3A7C-F6514AA73AF5}"/>
              </a:ext>
            </a:extLst>
          </p:cNvPr>
          <p:cNvCxnSpPr>
            <a:cxnSpLocks/>
            <a:stCxn id="56" idx="7"/>
          </p:cNvCxnSpPr>
          <p:nvPr/>
        </p:nvCxnSpPr>
        <p:spPr>
          <a:xfrm flipV="1">
            <a:off x="1942507" y="3430077"/>
            <a:ext cx="1096772" cy="125981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9" name="直線矢印コネクタ 38">
            <a:extLst>
              <a:ext uri="{FF2B5EF4-FFF2-40B4-BE49-F238E27FC236}">
                <a16:creationId xmlns:a16="http://schemas.microsoft.com/office/drawing/2014/main" id="{C14D85BF-E326-F42F-BA2B-EDB8C67285AA}"/>
              </a:ext>
            </a:extLst>
          </p:cNvPr>
          <p:cNvCxnSpPr>
            <a:cxnSpLocks/>
          </p:cNvCxnSpPr>
          <p:nvPr/>
        </p:nvCxnSpPr>
        <p:spPr>
          <a:xfrm flipV="1">
            <a:off x="2648451" y="3436915"/>
            <a:ext cx="718557" cy="13297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9FE29225-63FA-A244-3A01-E4CBD4E201FB}"/>
              </a:ext>
            </a:extLst>
          </p:cNvPr>
          <p:cNvCxnSpPr>
            <a:cxnSpLocks/>
          </p:cNvCxnSpPr>
          <p:nvPr/>
        </p:nvCxnSpPr>
        <p:spPr>
          <a:xfrm flipV="1">
            <a:off x="3775856" y="3462198"/>
            <a:ext cx="136843" cy="11488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 name="テキスト ボックス 5">
            <a:extLst>
              <a:ext uri="{FF2B5EF4-FFF2-40B4-BE49-F238E27FC236}">
                <a16:creationId xmlns:a16="http://schemas.microsoft.com/office/drawing/2014/main" id="{F752D28C-43BE-1E19-B8B3-97840FEFDBFD}"/>
              </a:ext>
            </a:extLst>
          </p:cNvPr>
          <p:cNvSpPr txBox="1"/>
          <p:nvPr/>
        </p:nvSpPr>
        <p:spPr>
          <a:xfrm>
            <a:off x="754070" y="391792"/>
            <a:ext cx="2078191" cy="307605"/>
          </a:xfrm>
          <a:prstGeom prst="rect">
            <a:avLst/>
          </a:prstGeom>
          <a:noFill/>
          <a:ln>
            <a:noFill/>
          </a:ln>
        </p:spPr>
        <p:txBody>
          <a:bodyPr vert="horz" wrap="square" lIns="90000" tIns="45000" rIns="90000" bIns="45000" anchorCtr="0" compatLnSpc="0">
            <a:spAutoFit/>
          </a:bodyPr>
          <a:lstStyle/>
          <a:p>
            <a:pPr marL="0" marR="0" lvl="0" indent="0" rtl="0" hangingPunct="0">
              <a:lnSpc>
                <a:spcPct val="100000"/>
              </a:lnSpc>
              <a:spcBef>
                <a:spcPts val="0"/>
              </a:spcBef>
              <a:spcAft>
                <a:spcPts val="0"/>
              </a:spcAft>
              <a:buNone/>
              <a:tabLst/>
            </a:pPr>
            <a:r>
              <a:rPr lang="en-US" altLang="ja-JP" sz="1300" b="0" i="0" u="none" strike="noStrike" kern="1200" cap="none" dirty="0">
                <a:ln>
                  <a:noFill/>
                </a:ln>
                <a:latin typeface="Liberation Sans" pitchFamily="18"/>
                <a:ea typeface="Noto Sans CJK JP" pitchFamily="2"/>
                <a:cs typeface="TakaoPGothic" pitchFamily="2"/>
              </a:rPr>
              <a:t>30Hz~40Hz</a:t>
            </a:r>
            <a:r>
              <a:rPr lang="ja-JP" altLang="en-US" sz="1300" b="0" i="0" u="none" strike="noStrike" kern="1200" cap="none" dirty="0">
                <a:ln>
                  <a:noFill/>
                </a:ln>
                <a:latin typeface="Liberation Sans" pitchFamily="18"/>
                <a:ea typeface="Noto Sans CJK JP" pitchFamily="2"/>
                <a:cs typeface="TakaoPGothic" pitchFamily="2"/>
              </a:rPr>
              <a:t>の卓越振動数</a:t>
            </a:r>
            <a:endParaRPr lang="ja-JP" sz="1300" b="0" i="0" u="none" strike="noStrike" kern="1200" cap="none" dirty="0">
              <a:ln>
                <a:noFill/>
              </a:ln>
              <a:latin typeface="Liberation Sans" pitchFamily="18"/>
              <a:ea typeface="Noto Sans CJK JP" pitchFamily="2"/>
              <a:cs typeface="TakaoPGothic" pitchFamily="2"/>
            </a:endParaRPr>
          </a:p>
        </p:txBody>
      </p:sp>
      <p:sp>
        <p:nvSpPr>
          <p:cNvPr id="7" name="テキスト ボックス 6">
            <a:extLst>
              <a:ext uri="{FF2B5EF4-FFF2-40B4-BE49-F238E27FC236}">
                <a16:creationId xmlns:a16="http://schemas.microsoft.com/office/drawing/2014/main" id="{DCDA67EF-346F-00F3-13CA-EFF769FC7DEF}"/>
              </a:ext>
            </a:extLst>
          </p:cNvPr>
          <p:cNvSpPr txBox="1"/>
          <p:nvPr/>
        </p:nvSpPr>
        <p:spPr>
          <a:xfrm>
            <a:off x="9790959" y="5317461"/>
            <a:ext cx="301686" cy="369332"/>
          </a:xfrm>
          <a:prstGeom prst="rect">
            <a:avLst/>
          </a:prstGeom>
          <a:noFill/>
        </p:spPr>
        <p:txBody>
          <a:bodyPr wrap="none" rtlCol="0">
            <a:spAutoFit/>
          </a:bodyPr>
          <a:lstStyle/>
          <a:p>
            <a:r>
              <a:rPr lang="en-US" altLang="ja-JP" dirty="0">
                <a:latin typeface="Noto Sans CJK JP"/>
              </a:rPr>
              <a:t>8</a:t>
            </a:r>
            <a:endParaRPr kumimoji="1" lang="ja-JP" altLang="en-US" dirty="0">
              <a:latin typeface="Noto Sans CJK JP"/>
            </a:endParaRPr>
          </a:p>
        </p:txBody>
      </p:sp>
    </p:spTree>
    <p:extLst>
      <p:ext uri="{BB962C8B-B14F-4D97-AF65-F5344CB8AC3E}">
        <p14:creationId xmlns:p14="http://schemas.microsoft.com/office/powerpoint/2010/main" val="331525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4626F-7941-91E4-73CA-4A69EEA0A810}"/>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4A1212C-BE84-BDF7-467D-9120836F4475}"/>
              </a:ext>
            </a:extLst>
          </p:cNvPr>
          <p:cNvSpPr txBox="1"/>
          <p:nvPr/>
        </p:nvSpPr>
        <p:spPr>
          <a:xfrm>
            <a:off x="216859" y="78173"/>
            <a:ext cx="3157200" cy="56880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2600" b="0" i="0" u="none" strike="noStrike" kern="1200" cap="none" dirty="0">
                <a:ln>
                  <a:noFill/>
                </a:ln>
                <a:latin typeface="Liberation Sans" pitchFamily="18"/>
                <a:ea typeface="Noto Sans CJK JP" pitchFamily="2"/>
                <a:cs typeface="TakaoPGothic" pitchFamily="2"/>
              </a:rPr>
              <a:t>まとめと今後の課題</a:t>
            </a:r>
          </a:p>
        </p:txBody>
      </p:sp>
      <p:sp>
        <p:nvSpPr>
          <p:cNvPr id="3" name="テキスト ボックス 2">
            <a:extLst>
              <a:ext uri="{FF2B5EF4-FFF2-40B4-BE49-F238E27FC236}">
                <a16:creationId xmlns:a16="http://schemas.microsoft.com/office/drawing/2014/main" id="{28E52A49-3633-AB7C-412E-2581EB7C5366}"/>
              </a:ext>
            </a:extLst>
          </p:cNvPr>
          <p:cNvSpPr txBox="1"/>
          <p:nvPr/>
        </p:nvSpPr>
        <p:spPr>
          <a:xfrm>
            <a:off x="238138" y="4206218"/>
            <a:ext cx="4849702" cy="1464332"/>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400" b="0" i="0" u="none" strike="noStrike" kern="1200" cap="none" dirty="0">
                <a:ln>
                  <a:noFill/>
                </a:ln>
                <a:latin typeface="Liberation Sans" pitchFamily="18"/>
                <a:ea typeface="Noto Sans CJK JP" pitchFamily="2"/>
                <a:cs typeface="TakaoPGothic" pitchFamily="2"/>
              </a:rPr>
              <a:t>今後行うこと</a:t>
            </a:r>
          </a:p>
          <a:p>
            <a:pPr marL="0" marR="0" lvl="0" indent="0" rtl="0" hangingPunct="0">
              <a:lnSpc>
                <a:spcPct val="100000"/>
              </a:lnSpc>
              <a:spcBef>
                <a:spcPts val="0"/>
              </a:spcBef>
              <a:spcAft>
                <a:spcPts val="0"/>
              </a:spcAft>
              <a:buNone/>
              <a:tabLst/>
            </a:pPr>
            <a:r>
              <a:rPr lang="ja-JP" sz="1400" b="0" i="0" u="none" strike="noStrike" kern="1200" cap="none" dirty="0">
                <a:ln>
                  <a:noFill/>
                </a:ln>
                <a:latin typeface="Liberation Sans" pitchFamily="18"/>
                <a:ea typeface="Noto Sans CJK JP" pitchFamily="2"/>
                <a:cs typeface="TakaoPGothic" pitchFamily="2"/>
              </a:rPr>
              <a:t>・</a:t>
            </a:r>
            <a:r>
              <a:rPr lang="ja-JP" altLang="en-US" sz="1400" b="0" i="0" u="none" strike="noStrike" kern="1200" cap="none" dirty="0">
                <a:ln>
                  <a:noFill/>
                </a:ln>
                <a:latin typeface="Liberation Sans" pitchFamily="18"/>
                <a:ea typeface="Noto Sans CJK JP" pitchFamily="2"/>
                <a:cs typeface="TakaoPGothic" pitchFamily="2"/>
              </a:rPr>
              <a:t>応答加速度が変化したことの検討</a:t>
            </a:r>
            <a:endParaRPr lang="en-US" altLang="ja-JP" sz="1400" b="0" i="0" u="none" strike="noStrike" kern="1200" cap="none" dirty="0">
              <a:ln>
                <a:noFill/>
              </a:ln>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r>
              <a:rPr lang="ja-JP" altLang="en-US" sz="1400" dirty="0">
                <a:latin typeface="Liberation Sans" pitchFamily="18"/>
                <a:ea typeface="Noto Sans CJK JP" pitchFamily="2"/>
                <a:cs typeface="TakaoPGothic" pitchFamily="2"/>
              </a:rPr>
              <a:t>・</a:t>
            </a:r>
            <a:r>
              <a:rPr lang="ja-JP" sz="1400" b="0" i="0" u="none" strike="noStrike" kern="1200" cap="none" dirty="0">
                <a:ln>
                  <a:noFill/>
                </a:ln>
                <a:latin typeface="Liberation Sans" pitchFamily="18"/>
                <a:ea typeface="Noto Sans CJK JP" pitchFamily="2"/>
                <a:cs typeface="TakaoPGothic" pitchFamily="2"/>
              </a:rPr>
              <a:t>橋梁</a:t>
            </a:r>
            <a:r>
              <a:rPr lang="ja-JP" altLang="en-US" sz="1400" b="0" i="0" u="none" strike="noStrike" kern="1200" cap="none" dirty="0">
                <a:ln>
                  <a:noFill/>
                </a:ln>
                <a:latin typeface="Liberation Sans" pitchFamily="18"/>
                <a:ea typeface="Noto Sans CJK JP" pitchFamily="2"/>
                <a:cs typeface="TakaoPGothic" pitchFamily="2"/>
              </a:rPr>
              <a:t>全体</a:t>
            </a:r>
            <a:r>
              <a:rPr lang="ja-JP" sz="1400" b="0" i="0" u="none" strike="noStrike" kern="1200" cap="none" dirty="0">
                <a:ln>
                  <a:noFill/>
                </a:ln>
                <a:latin typeface="Liberation Sans" pitchFamily="18"/>
                <a:ea typeface="Noto Sans CJK JP" pitchFamily="2"/>
                <a:cs typeface="TakaoPGothic" pitchFamily="2"/>
              </a:rPr>
              <a:t>モデルでの固有振動数への影響についての検討</a:t>
            </a:r>
            <a:endParaRPr lang="en-US" altLang="ja-JP" sz="1400" b="0" i="0" u="none" strike="noStrike" kern="1200" cap="none" dirty="0">
              <a:ln>
                <a:noFill/>
              </a:ln>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r>
              <a:rPr lang="ja-JP" altLang="en-US" sz="1400" dirty="0">
                <a:latin typeface="Liberation Sans" pitchFamily="18"/>
                <a:ea typeface="Noto Sans CJK JP" pitchFamily="2"/>
                <a:cs typeface="TakaoPGothic" pitchFamily="2"/>
              </a:rPr>
              <a:t>　→ケーブル張力・サグの影響を考慮して</a:t>
            </a:r>
            <a:endParaRPr lang="en-US" altLang="ja-JP" sz="1400" dirty="0">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r>
              <a:rPr lang="ja-JP" altLang="en-US" sz="1400" dirty="0">
                <a:latin typeface="Liberation Sans" pitchFamily="18"/>
                <a:ea typeface="Noto Sans CJK JP" pitchFamily="2"/>
                <a:cs typeface="TakaoPGothic" pitchFamily="2"/>
              </a:rPr>
              <a:t>　　橋梁全体の固有振動数を求める</a:t>
            </a:r>
            <a:endParaRPr lang="en-US" altLang="ja-JP" sz="1400" dirty="0">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endParaRPr lang="ja-JP" sz="1400" b="0" i="0" u="none" strike="noStrike" kern="1200" cap="none" dirty="0">
              <a:ln>
                <a:noFill/>
              </a:ln>
              <a:latin typeface="Liberation Sans" pitchFamily="18"/>
              <a:ea typeface="Noto Sans CJK JP" pitchFamily="2"/>
              <a:cs typeface="TakaoPGothic" pitchFamily="2"/>
            </a:endParaRPr>
          </a:p>
        </p:txBody>
      </p:sp>
      <p:sp>
        <p:nvSpPr>
          <p:cNvPr id="4" name="テキスト ボックス 3">
            <a:extLst>
              <a:ext uri="{FF2B5EF4-FFF2-40B4-BE49-F238E27FC236}">
                <a16:creationId xmlns:a16="http://schemas.microsoft.com/office/drawing/2014/main" id="{CE1F468E-6040-028A-F47E-4EE6F98D05AF}"/>
              </a:ext>
            </a:extLst>
          </p:cNvPr>
          <p:cNvSpPr txBox="1"/>
          <p:nvPr/>
        </p:nvSpPr>
        <p:spPr>
          <a:xfrm>
            <a:off x="5616000" y="216000"/>
            <a:ext cx="1095120" cy="42120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800" b="0" i="0" u="none" strike="noStrike" kern="1200" cap="none">
                <a:ln>
                  <a:noFill/>
                </a:ln>
                <a:latin typeface="Liberation Sans" pitchFamily="18"/>
                <a:ea typeface="Noto Sans CJK JP" pitchFamily="2"/>
                <a:cs typeface="TakaoPGothic" pitchFamily="2"/>
              </a:rPr>
              <a:t>振動解析</a:t>
            </a:r>
          </a:p>
        </p:txBody>
      </p:sp>
      <p:sp>
        <p:nvSpPr>
          <p:cNvPr id="6" name="テキスト ボックス 5">
            <a:extLst>
              <a:ext uri="{FF2B5EF4-FFF2-40B4-BE49-F238E27FC236}">
                <a16:creationId xmlns:a16="http://schemas.microsoft.com/office/drawing/2014/main" id="{E7AD6DB3-4B84-C51C-B555-CD163CD41BA2}"/>
              </a:ext>
            </a:extLst>
          </p:cNvPr>
          <p:cNvSpPr txBox="1"/>
          <p:nvPr/>
        </p:nvSpPr>
        <p:spPr>
          <a:xfrm>
            <a:off x="5843825" y="545083"/>
            <a:ext cx="3875077" cy="691236"/>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200" b="0" i="0" u="none" strike="noStrike" kern="1200" cap="none" dirty="0">
                <a:ln>
                  <a:noFill/>
                </a:ln>
                <a:latin typeface="Liberation Sans" pitchFamily="18"/>
                <a:ea typeface="Noto Sans CJK JP" pitchFamily="2"/>
                <a:cs typeface="TakaoPGothic" pitchFamily="2"/>
              </a:rPr>
              <a:t>・ノッチによる固有振動数への影響は見られなかった</a:t>
            </a:r>
            <a:endParaRPr lang="en-US" altLang="ja-JP" sz="1200" b="0" i="0" u="none" strike="noStrike" kern="1200" cap="none" dirty="0">
              <a:ln>
                <a:noFill/>
              </a:ln>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r>
              <a:rPr lang="ja-JP" altLang="en-US" sz="1200" dirty="0">
                <a:latin typeface="Liberation Sans" pitchFamily="18"/>
                <a:ea typeface="Noto Sans CJK JP" pitchFamily="2"/>
                <a:cs typeface="TakaoPGothic" pitchFamily="2"/>
              </a:rPr>
              <a:t>→線密度</a:t>
            </a:r>
            <a:r>
              <a:rPr lang="en-US" altLang="ja-JP" sz="1200" dirty="0">
                <a:latin typeface="Liberation Sans" pitchFamily="18"/>
                <a:ea typeface="Noto Sans CJK JP" pitchFamily="2"/>
                <a:cs typeface="TakaoPGothic" pitchFamily="2"/>
              </a:rPr>
              <a:t>(ρ)</a:t>
            </a:r>
            <a:r>
              <a:rPr lang="ja-JP" altLang="en-US" sz="1200" dirty="0">
                <a:latin typeface="Liberation Sans" pitchFamily="18"/>
                <a:ea typeface="Noto Sans CJK JP" pitchFamily="2"/>
                <a:cs typeface="TakaoPGothic" pitchFamily="2"/>
              </a:rPr>
              <a:t>の変化による影響が小さかった。</a:t>
            </a:r>
            <a:endParaRPr lang="en-US" altLang="ja-JP" sz="1200" b="0" i="0" u="none" strike="noStrike" kern="1200" cap="none" dirty="0">
              <a:ln>
                <a:noFill/>
              </a:ln>
              <a:latin typeface="Liberation Sans" pitchFamily="18"/>
              <a:ea typeface="Noto Sans CJK JP" pitchFamily="2"/>
              <a:cs typeface="TakaoPGothic" pitchFamily="2"/>
            </a:endParaRPr>
          </a:p>
          <a:p>
            <a:pPr marL="0" marR="0" lvl="0" indent="0" rtl="0" hangingPunct="0">
              <a:lnSpc>
                <a:spcPct val="100000"/>
              </a:lnSpc>
              <a:spcBef>
                <a:spcPts val="0"/>
              </a:spcBef>
              <a:spcAft>
                <a:spcPts val="0"/>
              </a:spcAft>
              <a:buNone/>
              <a:tabLst/>
            </a:pPr>
            <a:r>
              <a:rPr lang="ja-JP" altLang="en-US" sz="1200" b="0" i="0" u="none" strike="noStrike" kern="1200" cap="none" dirty="0">
                <a:ln>
                  <a:noFill/>
                </a:ln>
                <a:latin typeface="Liberation Sans" pitchFamily="18"/>
                <a:ea typeface="Noto Sans CJK JP" pitchFamily="2"/>
                <a:cs typeface="TakaoPGothic" pitchFamily="2"/>
              </a:rPr>
              <a:t>・ノッチが深くなると応答加速度も大きくなる</a:t>
            </a:r>
            <a:endParaRPr lang="en-US" altLang="ja-JP" sz="1200" b="0" i="0" u="none" strike="noStrike" kern="1200" cap="none" dirty="0">
              <a:ln>
                <a:noFill/>
              </a:ln>
              <a:latin typeface="Liberation Sans" pitchFamily="18"/>
              <a:ea typeface="Noto Sans CJK JP" pitchFamily="2"/>
              <a:cs typeface="TakaoPGothic" pitchFamily="2"/>
            </a:endParaRPr>
          </a:p>
        </p:txBody>
      </p:sp>
      <p:sp>
        <p:nvSpPr>
          <p:cNvPr id="9" name="フリーフォーム: 図形 8">
            <a:extLst>
              <a:ext uri="{FF2B5EF4-FFF2-40B4-BE49-F238E27FC236}">
                <a16:creationId xmlns:a16="http://schemas.microsoft.com/office/drawing/2014/main" id="{4D5395CE-AEBF-14BA-35A6-0F09DCAC3B54}"/>
              </a:ext>
            </a:extLst>
          </p:cNvPr>
          <p:cNvSpPr/>
          <p:nvPr/>
        </p:nvSpPr>
        <p:spPr>
          <a:xfrm>
            <a:off x="292742" y="4180839"/>
            <a:ext cx="4747570" cy="1316454"/>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9160">
            <a:solidFill>
              <a:srgbClr val="FF0000"/>
            </a:solidFill>
            <a:prstDash val="solid"/>
          </a:ln>
        </p:spPr>
        <p:txBody>
          <a:bodyPr vert="horz" wrap="none" lIns="104400" tIns="59400" rIns="104400" bIns="59400" anchor="ctr" anchorCtr="0" compatLnSpc="0">
            <a:noAutofit/>
          </a:bodyPr>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10" name="フリーフォーム: 図形 9">
            <a:extLst>
              <a:ext uri="{FF2B5EF4-FFF2-40B4-BE49-F238E27FC236}">
                <a16:creationId xmlns:a16="http://schemas.microsoft.com/office/drawing/2014/main" id="{C1888D7E-98F5-25F8-4E5D-CA5B5956E1F1}"/>
              </a:ext>
            </a:extLst>
          </p:cNvPr>
          <p:cNvSpPr/>
          <p:nvPr/>
        </p:nvSpPr>
        <p:spPr>
          <a:xfrm>
            <a:off x="5400000" y="216000"/>
            <a:ext cx="4608000" cy="538399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9160">
            <a:solidFill>
              <a:srgbClr val="3465A4"/>
            </a:solidFill>
            <a:prstDash val="solid"/>
          </a:ln>
        </p:spPr>
        <p:txBody>
          <a:bodyPr vert="horz" wrap="none" lIns="104400" tIns="59400" rIns="104400" bIns="59400" anchor="ctr" anchorCtr="0" compatLnSpc="0">
            <a:noAutofit/>
          </a:bodyPr>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sp>
        <p:nvSpPr>
          <p:cNvPr id="11" name="テキスト ボックス 10">
            <a:extLst>
              <a:ext uri="{FF2B5EF4-FFF2-40B4-BE49-F238E27FC236}">
                <a16:creationId xmlns:a16="http://schemas.microsoft.com/office/drawing/2014/main" id="{4164AAFF-6C9A-00DA-3F74-6E338D8B9041}"/>
              </a:ext>
            </a:extLst>
          </p:cNvPr>
          <p:cNvSpPr txBox="1"/>
          <p:nvPr/>
        </p:nvSpPr>
        <p:spPr>
          <a:xfrm>
            <a:off x="109080" y="720000"/>
            <a:ext cx="5045400" cy="38304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600" b="0" i="0" u="none" strike="noStrike" kern="1200" cap="none">
                <a:ln>
                  <a:noFill/>
                </a:ln>
                <a:latin typeface="Liberation Sans" pitchFamily="18"/>
                <a:ea typeface="Noto Sans CJK JP" pitchFamily="2"/>
                <a:cs typeface="TakaoPGothic" pitchFamily="2"/>
              </a:rPr>
              <a:t>初期張力を有する部材の固有振動数を求める解析手法</a:t>
            </a:r>
          </a:p>
        </p:txBody>
      </p:sp>
      <p:sp>
        <p:nvSpPr>
          <p:cNvPr id="12" name="テキスト ボックス 11">
            <a:extLst>
              <a:ext uri="{FF2B5EF4-FFF2-40B4-BE49-F238E27FC236}">
                <a16:creationId xmlns:a16="http://schemas.microsoft.com/office/drawing/2014/main" id="{428FFF7B-3DDB-83D3-EF46-8E544C1E52F4}"/>
              </a:ext>
            </a:extLst>
          </p:cNvPr>
          <p:cNvSpPr txBox="1"/>
          <p:nvPr/>
        </p:nvSpPr>
        <p:spPr>
          <a:xfrm>
            <a:off x="86040" y="1103040"/>
            <a:ext cx="5349839" cy="741057"/>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ja-JP" sz="1300" b="0" i="0" u="none" strike="noStrike" kern="1200" cap="none" dirty="0">
                <a:ln>
                  <a:noFill/>
                </a:ln>
                <a:latin typeface="Liberation Sans" pitchFamily="18"/>
                <a:ea typeface="Noto Sans CJK JP" pitchFamily="2"/>
                <a:cs typeface="TakaoPGothic" pitchFamily="2"/>
              </a:rPr>
              <a:t>・幾何学的非線形性を考慮した解析を行うことで</a:t>
            </a:r>
          </a:p>
          <a:p>
            <a:pPr marL="0" marR="0" lvl="0" indent="0" rtl="0" hangingPunct="0">
              <a:lnSpc>
                <a:spcPct val="100000"/>
              </a:lnSpc>
              <a:spcBef>
                <a:spcPts val="0"/>
              </a:spcBef>
              <a:spcAft>
                <a:spcPts val="0"/>
              </a:spcAft>
              <a:buNone/>
              <a:tabLst/>
            </a:pPr>
            <a:r>
              <a:rPr lang="ja-JP" altLang="en-US" sz="1300" b="0" i="0" u="none" strike="noStrike" kern="1200" cap="none" dirty="0">
                <a:ln>
                  <a:noFill/>
                </a:ln>
                <a:latin typeface="Liberation Sans" pitchFamily="18"/>
                <a:ea typeface="Noto Sans CJK JP" pitchFamily="2"/>
                <a:cs typeface="TakaoPGothic" pitchFamily="2"/>
              </a:rPr>
              <a:t>ケーブルの</a:t>
            </a:r>
            <a:r>
              <a:rPr lang="ja-JP" sz="1300" b="0" i="0" u="none" strike="noStrike" kern="1200" cap="none" dirty="0">
                <a:ln>
                  <a:noFill/>
                </a:ln>
                <a:latin typeface="Liberation Sans" pitchFamily="18"/>
                <a:ea typeface="Noto Sans CJK JP" pitchFamily="2"/>
                <a:cs typeface="TakaoPGothic" pitchFamily="2"/>
              </a:rPr>
              <a:t>固有振動数を求めることが可能</a:t>
            </a:r>
          </a:p>
          <a:p>
            <a:pPr marL="0" marR="0" lvl="0" indent="0" rtl="0" hangingPunct="0">
              <a:lnSpc>
                <a:spcPct val="100000"/>
              </a:lnSpc>
              <a:spcBef>
                <a:spcPts val="0"/>
              </a:spcBef>
              <a:spcAft>
                <a:spcPts val="0"/>
              </a:spcAft>
              <a:buNone/>
              <a:tabLst/>
            </a:pPr>
            <a:r>
              <a:rPr lang="ja-JP" sz="1300" b="0" i="0" u="none" strike="noStrike" kern="1200" cap="none" dirty="0">
                <a:ln>
                  <a:noFill/>
                </a:ln>
                <a:latin typeface="Liberation Sans" pitchFamily="18"/>
                <a:ea typeface="Noto Sans CJK JP" pitchFamily="2"/>
                <a:cs typeface="TakaoPGothic" pitchFamily="2"/>
              </a:rPr>
              <a:t>・幾何剛性により張力がかかった際のケーブルの復元力が再現できた</a:t>
            </a:r>
          </a:p>
        </p:txBody>
      </p:sp>
      <p:pic>
        <p:nvPicPr>
          <p:cNvPr id="13" name="図 12">
            <a:extLst>
              <a:ext uri="{FF2B5EF4-FFF2-40B4-BE49-F238E27FC236}">
                <a16:creationId xmlns:a16="http://schemas.microsoft.com/office/drawing/2014/main" id="{9CCABDC4-976D-6FFE-3962-F01F4CD1BB4B}"/>
              </a:ext>
            </a:extLst>
          </p:cNvPr>
          <p:cNvPicPr>
            <a:picLocks noChangeAspect="1"/>
          </p:cNvPicPr>
          <p:nvPr/>
        </p:nvPicPr>
        <p:blipFill>
          <a:blip r:embed="rId3">
            <a:lum/>
            <a:alphaModFix/>
          </a:blip>
          <a:srcRect/>
          <a:stretch>
            <a:fillRect/>
          </a:stretch>
        </p:blipFill>
        <p:spPr>
          <a:xfrm>
            <a:off x="1106650" y="1893982"/>
            <a:ext cx="2998619" cy="1799014"/>
          </a:xfrm>
          <a:prstGeom prst="rect">
            <a:avLst/>
          </a:prstGeom>
          <a:noFill/>
          <a:ln>
            <a:noFill/>
          </a:ln>
        </p:spPr>
      </p:pic>
      <p:sp>
        <p:nvSpPr>
          <p:cNvPr id="14" name="フリーフォーム: 図形 13">
            <a:extLst>
              <a:ext uri="{FF2B5EF4-FFF2-40B4-BE49-F238E27FC236}">
                <a16:creationId xmlns:a16="http://schemas.microsoft.com/office/drawing/2014/main" id="{AB7C5DA1-E613-D592-8F4A-76CB262A817A}"/>
              </a:ext>
            </a:extLst>
          </p:cNvPr>
          <p:cNvSpPr/>
          <p:nvPr/>
        </p:nvSpPr>
        <p:spPr>
          <a:xfrm>
            <a:off x="109080" y="720000"/>
            <a:ext cx="5218920" cy="3096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9160">
            <a:solidFill>
              <a:srgbClr val="3465A4"/>
            </a:solidFill>
            <a:prstDash val="solid"/>
          </a:ln>
        </p:spPr>
        <p:txBody>
          <a:bodyPr vert="horz" wrap="none" lIns="104400" tIns="59400" rIns="104400" bIns="59400" anchor="ctr" anchorCtr="0" compatLnSpc="0">
            <a:noAutofit/>
          </a:bodyPr>
          <a:lstStyle/>
          <a:p>
            <a:pPr marL="0" marR="0" lvl="0" indent="0" rtl="0" hangingPunct="0">
              <a:lnSpc>
                <a:spcPct val="100000"/>
              </a:lnSpc>
              <a:spcBef>
                <a:spcPts val="0"/>
              </a:spcBef>
              <a:spcAft>
                <a:spcPts val="0"/>
              </a:spcAft>
              <a:buNone/>
              <a:tabLst/>
            </a:pPr>
            <a:endParaRPr lang="en-US" sz="1800" b="0" i="0" u="none" strike="noStrike" kern="1200" cap="none">
              <a:ln>
                <a:noFill/>
              </a:ln>
              <a:latin typeface="Liberation Sans" pitchFamily="18"/>
              <a:ea typeface="Noto Sans CJK JP" pitchFamily="2"/>
              <a:cs typeface="TakaoPGothic" pitchFamily="2"/>
            </a:endParaRPr>
          </a:p>
        </p:txBody>
      </p:sp>
      <p:pic>
        <p:nvPicPr>
          <p:cNvPr id="17" name="図 16">
            <a:extLst>
              <a:ext uri="{FF2B5EF4-FFF2-40B4-BE49-F238E27FC236}">
                <a16:creationId xmlns:a16="http://schemas.microsoft.com/office/drawing/2014/main" id="{CCC0F6AD-F86F-20D1-5152-D102104A74DE}"/>
              </a:ext>
            </a:extLst>
          </p:cNvPr>
          <p:cNvPicPr>
            <a:picLocks noChangeAspect="1"/>
          </p:cNvPicPr>
          <p:nvPr/>
        </p:nvPicPr>
        <p:blipFill>
          <a:blip r:embed="rId4">
            <a:lum/>
            <a:alphaModFix/>
          </a:blip>
          <a:srcRect/>
          <a:stretch>
            <a:fillRect/>
          </a:stretch>
        </p:blipFill>
        <p:spPr>
          <a:xfrm>
            <a:off x="6064518" y="3839403"/>
            <a:ext cx="3278964" cy="1729134"/>
          </a:xfrm>
          <a:prstGeom prst="rect">
            <a:avLst/>
          </a:prstGeom>
          <a:noFill/>
          <a:ln>
            <a:noFill/>
          </a:ln>
        </p:spPr>
      </p:pic>
      <p:graphicFrame>
        <p:nvGraphicFramePr>
          <p:cNvPr id="5" name="表 4">
            <a:extLst>
              <a:ext uri="{FF2B5EF4-FFF2-40B4-BE49-F238E27FC236}">
                <a16:creationId xmlns:a16="http://schemas.microsoft.com/office/drawing/2014/main" id="{3E3D9461-468E-0B8D-F6E9-C728D24E1F5E}"/>
              </a:ext>
            </a:extLst>
          </p:cNvPr>
          <p:cNvGraphicFramePr>
            <a:graphicFrameLocks noGrp="1"/>
          </p:cNvGraphicFramePr>
          <p:nvPr>
            <p:extLst>
              <p:ext uri="{D42A27DB-BD31-4B8C-83A1-F6EECF244321}">
                <p14:modId xmlns:p14="http://schemas.microsoft.com/office/powerpoint/2010/main" val="4198848658"/>
              </p:ext>
            </p:extLst>
          </p:nvPr>
        </p:nvGraphicFramePr>
        <p:xfrm>
          <a:off x="5765078" y="1950125"/>
          <a:ext cx="3668195" cy="1730896"/>
        </p:xfrm>
        <a:graphic>
          <a:graphicData uri="http://schemas.openxmlformats.org/drawingml/2006/table">
            <a:tbl>
              <a:tblPr firstRow="1" bandRow="1"/>
              <a:tblGrid>
                <a:gridCol w="983099">
                  <a:extLst>
                    <a:ext uri="{9D8B030D-6E8A-4147-A177-3AD203B41FA5}">
                      <a16:colId xmlns:a16="http://schemas.microsoft.com/office/drawing/2014/main" val="180931909"/>
                    </a:ext>
                  </a:extLst>
                </a:gridCol>
                <a:gridCol w="901425">
                  <a:extLst>
                    <a:ext uri="{9D8B030D-6E8A-4147-A177-3AD203B41FA5}">
                      <a16:colId xmlns:a16="http://schemas.microsoft.com/office/drawing/2014/main" val="464482957"/>
                    </a:ext>
                  </a:extLst>
                </a:gridCol>
                <a:gridCol w="891632">
                  <a:extLst>
                    <a:ext uri="{9D8B030D-6E8A-4147-A177-3AD203B41FA5}">
                      <a16:colId xmlns:a16="http://schemas.microsoft.com/office/drawing/2014/main" val="3168394441"/>
                    </a:ext>
                  </a:extLst>
                </a:gridCol>
                <a:gridCol w="892039">
                  <a:extLst>
                    <a:ext uri="{9D8B030D-6E8A-4147-A177-3AD203B41FA5}">
                      <a16:colId xmlns:a16="http://schemas.microsoft.com/office/drawing/2014/main" val="2936768658"/>
                    </a:ext>
                  </a:extLst>
                </a:gridCol>
              </a:tblGrid>
              <a:tr h="313576">
                <a:tc>
                  <a:txBody>
                    <a:bodyPr/>
                    <a:lstStyle/>
                    <a:p>
                      <a:pPr marL="0" marR="0" indent="0" rtl="0" hangingPunct="0">
                        <a:lnSpc>
                          <a:spcPct val="100000"/>
                        </a:lnSpc>
                        <a:spcBef>
                          <a:spcPts val="0"/>
                        </a:spcBef>
                        <a:spcAft>
                          <a:spcPts val="0"/>
                        </a:spcAft>
                        <a:tabLst/>
                      </a:pPr>
                      <a:endParaRPr lang="en-US" altLang="ja-JP" sz="1050" b="0" i="0" u="none" strike="noStrike" kern="1200" cap="none" dirty="0">
                        <a:ln>
                          <a:noFill/>
                        </a:ln>
                        <a:latin typeface="Liberation Sans" pitchFamily="18"/>
                      </a:endParaRPr>
                    </a:p>
                  </a:txBody>
                  <a:tcPr/>
                </a:tc>
                <a:tc>
                  <a:txBody>
                    <a:bodyPr/>
                    <a:lstStyle/>
                    <a:p>
                      <a:pPr marL="0" marR="0" lvl="0" indent="0" algn="ctr" defTabSz="914400" rtl="0" eaLnBrk="1" fontAlgn="auto" latinLnBrk="0" hangingPunct="0">
                        <a:lnSpc>
                          <a:spcPct val="150000"/>
                        </a:lnSpc>
                        <a:spcBef>
                          <a:spcPts val="0"/>
                        </a:spcBef>
                        <a:spcAft>
                          <a:spcPts val="0"/>
                        </a:spcAft>
                        <a:buClrTx/>
                        <a:buSzTx/>
                        <a:buFontTx/>
                        <a:buNone/>
                        <a:tabLst/>
                        <a:defRPr sz="1050"/>
                      </a:pPr>
                      <a:r>
                        <a:rPr lang="en-US" altLang="ja-JP" sz="1050" b="0" i="0" u="none" strike="noStrike" kern="1200" cap="none" dirty="0">
                          <a:ln>
                            <a:noFill/>
                          </a:ln>
                          <a:latin typeface="Liberation Sans" pitchFamily="18"/>
                          <a:ea typeface="Noto Sans CJK JP" pitchFamily="2"/>
                          <a:cs typeface="TakaoPGothic" pitchFamily="2"/>
                        </a:rPr>
                        <a:t>1</a:t>
                      </a:r>
                      <a:r>
                        <a:rPr lang="ja-JP" altLang="en-US" sz="1050" b="0" i="0" u="none" strike="noStrike" kern="1200" cap="none" dirty="0">
                          <a:ln>
                            <a:noFill/>
                          </a:ln>
                          <a:latin typeface="Liberation Sans" pitchFamily="18"/>
                          <a:ea typeface="Noto Sans CJK JP" pitchFamily="2"/>
                          <a:cs typeface="TakaoPGothic" pitchFamily="2"/>
                        </a:rPr>
                        <a:t>次モード</a:t>
                      </a:r>
                      <a:endParaRPr lang="en-US" altLang="ja-JP" sz="1050" b="0" i="0" u="none" strike="noStrike" kern="1200" cap="none" dirty="0">
                        <a:ln>
                          <a:noFill/>
                        </a:ln>
                        <a:latin typeface="Liberation Sans" pitchFamily="18"/>
                        <a:ea typeface="Noto Sans CJK JP" pitchFamily="2"/>
                        <a:cs typeface="TakaoPGothic" pitchFamily="2"/>
                      </a:endParaRPr>
                    </a:p>
                  </a:txBody>
                  <a:tcPr/>
                </a:tc>
                <a:tc>
                  <a:txBody>
                    <a:bodyPr/>
                    <a:lstStyle/>
                    <a:p>
                      <a:pPr marL="0" marR="0" lvl="0" indent="0" algn="ctr" defTabSz="914400" rtl="0" eaLnBrk="1" fontAlgn="auto" latinLnBrk="0" hangingPunct="0">
                        <a:lnSpc>
                          <a:spcPct val="150000"/>
                        </a:lnSpc>
                        <a:spcBef>
                          <a:spcPts val="0"/>
                        </a:spcBef>
                        <a:spcAft>
                          <a:spcPts val="0"/>
                        </a:spcAft>
                        <a:buClrTx/>
                        <a:buSzTx/>
                        <a:buFontTx/>
                        <a:buNone/>
                        <a:tabLst/>
                        <a:defRPr sz="1050"/>
                      </a:pPr>
                      <a:r>
                        <a:rPr lang="en-US" altLang="ja-JP" sz="1050" b="0" i="0" u="none" strike="noStrike" kern="1200" cap="none" dirty="0">
                          <a:ln>
                            <a:noFill/>
                          </a:ln>
                          <a:latin typeface="Liberation Sans" pitchFamily="18"/>
                          <a:ea typeface="Noto Sans CJK JP" pitchFamily="2"/>
                          <a:cs typeface="TakaoPGothic" pitchFamily="2"/>
                        </a:rPr>
                        <a:t>3</a:t>
                      </a:r>
                      <a:r>
                        <a:rPr lang="ja-JP" altLang="en-US" sz="1050" b="0" i="0" u="none" strike="noStrike" kern="1200" cap="none" dirty="0">
                          <a:ln>
                            <a:noFill/>
                          </a:ln>
                          <a:latin typeface="Liberation Sans" pitchFamily="18"/>
                          <a:ea typeface="Noto Sans CJK JP" pitchFamily="2"/>
                          <a:cs typeface="TakaoPGothic" pitchFamily="2"/>
                        </a:rPr>
                        <a:t>次モード</a:t>
                      </a:r>
                      <a:endParaRPr lang="en-US" altLang="ja-JP" sz="1050" b="0" i="0" u="none" strike="noStrike" kern="1200" cap="none" dirty="0">
                        <a:ln>
                          <a:noFill/>
                        </a:ln>
                        <a:latin typeface="Liberation Sans" pitchFamily="18"/>
                        <a:ea typeface="Noto Sans CJK JP" pitchFamily="2"/>
                        <a:cs typeface="TakaoPGothic" pitchFamily="2"/>
                      </a:endParaRPr>
                    </a:p>
                  </a:txBody>
                  <a:tcPr/>
                </a:tc>
                <a:tc>
                  <a:txBody>
                    <a:bodyPr/>
                    <a:lstStyle/>
                    <a:p>
                      <a:pPr marL="0" marR="0" lvl="0" indent="0" algn="ctr" defTabSz="914400" rtl="0" eaLnBrk="1" fontAlgn="auto" latinLnBrk="0" hangingPunct="0">
                        <a:lnSpc>
                          <a:spcPct val="150000"/>
                        </a:lnSpc>
                        <a:spcBef>
                          <a:spcPts val="0"/>
                        </a:spcBef>
                        <a:spcAft>
                          <a:spcPts val="0"/>
                        </a:spcAft>
                        <a:buClrTx/>
                        <a:buSzTx/>
                        <a:buFontTx/>
                        <a:buNone/>
                        <a:tabLst/>
                        <a:defRPr sz="1050"/>
                      </a:pPr>
                      <a:r>
                        <a:rPr lang="en-US" altLang="ja-JP" sz="1050" b="0" i="0" u="none" strike="noStrike" kern="1200" cap="none" dirty="0">
                          <a:ln>
                            <a:noFill/>
                          </a:ln>
                          <a:latin typeface="Liberation Sans" pitchFamily="18"/>
                          <a:ea typeface="Noto Sans CJK JP" pitchFamily="2"/>
                          <a:cs typeface="TakaoPGothic" pitchFamily="2"/>
                        </a:rPr>
                        <a:t>5</a:t>
                      </a:r>
                      <a:r>
                        <a:rPr lang="ja-JP" altLang="en-US" sz="1050" b="0" i="0" u="none" strike="noStrike" kern="1200" cap="none" dirty="0">
                          <a:ln>
                            <a:noFill/>
                          </a:ln>
                          <a:latin typeface="Liberation Sans" pitchFamily="18"/>
                          <a:ea typeface="Noto Sans CJK JP" pitchFamily="2"/>
                          <a:cs typeface="TakaoPGothic" pitchFamily="2"/>
                        </a:rPr>
                        <a:t>次モード</a:t>
                      </a:r>
                      <a:endParaRPr lang="en-US" altLang="ja-JP" sz="1050" b="0" i="0" u="none" strike="noStrike" kern="1200" cap="none" dirty="0">
                        <a:ln>
                          <a:noFill/>
                        </a:ln>
                        <a:latin typeface="Liberation Sans" pitchFamily="18"/>
                        <a:ea typeface="Noto Sans CJK JP" pitchFamily="2"/>
                        <a:cs typeface="TakaoPGothic" pitchFamily="2"/>
                      </a:endParaRPr>
                    </a:p>
                  </a:txBody>
                  <a:tcPr/>
                </a:tc>
                <a:extLst>
                  <a:ext uri="{0D108BD9-81ED-4DB2-BD59-A6C34878D82A}">
                    <a16:rowId xmlns:a16="http://schemas.microsoft.com/office/drawing/2014/main" val="1993046910"/>
                  </a:ext>
                </a:extLst>
              </a:tr>
              <a:tr h="225257">
                <a:tc>
                  <a:txBody>
                    <a:bodyPr/>
                    <a:lstStyle/>
                    <a:p>
                      <a:pPr marL="0" marR="0" lvl="0" indent="0" algn="ctr" defTabSz="914400" rtl="0" eaLnBrk="1" fontAlgn="auto" latinLnBrk="0" hangingPunct="0">
                        <a:lnSpc>
                          <a:spcPct val="100000"/>
                        </a:lnSpc>
                        <a:spcBef>
                          <a:spcPts val="0"/>
                        </a:spcBef>
                        <a:spcAft>
                          <a:spcPts val="0"/>
                        </a:spcAft>
                        <a:buClrTx/>
                        <a:buSzTx/>
                        <a:buFontTx/>
                        <a:buNone/>
                        <a:tabLst/>
                        <a:defRPr sz="1050"/>
                      </a:pPr>
                      <a:r>
                        <a:rPr lang="ja-JP" altLang="en-US" sz="1050" b="0" i="0" u="none" strike="noStrike" kern="1200" cap="none" dirty="0">
                          <a:ln>
                            <a:noFill/>
                          </a:ln>
                          <a:latin typeface="Liberation Sans" pitchFamily="18"/>
                          <a:ea typeface="Noto Sans CJK JP" pitchFamily="2"/>
                          <a:cs typeface="TakaoPGothic" pitchFamily="2"/>
                        </a:rPr>
                        <a:t>健全</a:t>
                      </a:r>
                      <a:endParaRPr lang="en-US" altLang="ja-JP" sz="1050" b="0" i="0" u="none" strike="noStrike" kern="1200" cap="none" dirty="0">
                        <a:ln>
                          <a:noFill/>
                        </a:ln>
                        <a:latin typeface="Liberation Sans" pitchFamily="18"/>
                        <a:ea typeface="Noto Sans CJK JP" pitchFamily="2"/>
                        <a:cs typeface="TakaoPGothic" pitchFamily="2"/>
                      </a:endParaRPr>
                    </a:p>
                  </a:txBody>
                  <a:tcPr/>
                </a:tc>
                <a:tc>
                  <a:txBody>
                    <a:bodyPr/>
                    <a:lstStyle/>
                    <a:p>
                      <a:pPr marL="0" marR="0" lvl="0" indent="0" algn="ctr" rtl="0" hangingPunct="0">
                        <a:lnSpc>
                          <a:spcPct val="100000"/>
                        </a:lnSpc>
                        <a:spcBef>
                          <a:spcPts val="0"/>
                        </a:spcBef>
                        <a:spcAft>
                          <a:spcPts val="0"/>
                        </a:spcAft>
                        <a:buNone/>
                        <a:tabLst/>
                        <a:defRPr sz="1200"/>
                      </a:pPr>
                      <a:r>
                        <a:rPr lang="en-US" sz="1050" b="0" i="0" u="none" strike="noStrike" kern="1200" cap="none" dirty="0">
                          <a:ln>
                            <a:noFill/>
                          </a:ln>
                          <a:latin typeface="Liberation Sans" pitchFamily="18"/>
                          <a:ea typeface="Noto Sans CJK JP" pitchFamily="2"/>
                          <a:cs typeface="TakaoPGothic" pitchFamily="2"/>
                        </a:rPr>
                        <a:t>1.56Hz</a:t>
                      </a:r>
                    </a:p>
                  </a:txBody>
                  <a:tcPr/>
                </a:tc>
                <a:tc>
                  <a:txBody>
                    <a:bodyPr/>
                    <a:lstStyle/>
                    <a:p>
                      <a:pPr marL="0" marR="0" lvl="0" indent="0" algn="ctr" rtl="0" hangingPunct="0">
                        <a:lnSpc>
                          <a:spcPct val="100000"/>
                        </a:lnSpc>
                        <a:spcBef>
                          <a:spcPts val="0"/>
                        </a:spcBef>
                        <a:spcAft>
                          <a:spcPts val="0"/>
                        </a:spcAft>
                        <a:buNone/>
                        <a:tabLst/>
                        <a:defRPr sz="1200"/>
                      </a:pPr>
                      <a:r>
                        <a:rPr lang="en-US" sz="1050" b="0" i="0" u="none" strike="noStrike" kern="1200" cap="none" dirty="0">
                          <a:ln>
                            <a:noFill/>
                          </a:ln>
                          <a:latin typeface="Liberation Sans" pitchFamily="18"/>
                          <a:ea typeface="Noto Sans CJK JP" pitchFamily="2"/>
                          <a:cs typeface="TakaoPGothic" pitchFamily="2"/>
                        </a:rPr>
                        <a:t>4.88Hz</a:t>
                      </a:r>
                    </a:p>
                  </a:txBody>
                  <a:tcPr/>
                </a:tc>
                <a:tc>
                  <a:txBody>
                    <a:bodyPr/>
                    <a:lstStyle/>
                    <a:p>
                      <a:pPr marL="0" marR="0" lvl="0" indent="0" algn="ctr" rtl="0" hangingPunct="0">
                        <a:lnSpc>
                          <a:spcPct val="100000"/>
                        </a:lnSpc>
                        <a:spcBef>
                          <a:spcPts val="0"/>
                        </a:spcBef>
                        <a:spcAft>
                          <a:spcPts val="0"/>
                        </a:spcAft>
                        <a:buNone/>
                        <a:tabLst/>
                        <a:defRPr sz="1200"/>
                      </a:pPr>
                      <a:r>
                        <a:rPr lang="en-US" sz="1050" b="0" i="0" u="none" strike="noStrike" kern="1200" cap="none" dirty="0">
                          <a:ln>
                            <a:noFill/>
                          </a:ln>
                          <a:latin typeface="Liberation Sans" pitchFamily="18"/>
                          <a:ea typeface="Noto Sans CJK JP" pitchFamily="2"/>
                          <a:cs typeface="TakaoPGothic" pitchFamily="2"/>
                        </a:rPr>
                        <a:t>8.40Hz</a:t>
                      </a:r>
                    </a:p>
                  </a:txBody>
                  <a:tcPr/>
                </a:tc>
                <a:extLst>
                  <a:ext uri="{0D108BD9-81ED-4DB2-BD59-A6C34878D82A}">
                    <a16:rowId xmlns:a16="http://schemas.microsoft.com/office/drawing/2014/main" val="51798638"/>
                  </a:ext>
                </a:extLst>
              </a:tr>
              <a:tr h="225257">
                <a:tc>
                  <a:txBody>
                    <a:bodyPr/>
                    <a:lstStyle/>
                    <a:p>
                      <a:pPr marL="0" marR="0" lvl="0" indent="0" algn="ctr" defTabSz="914400" rtl="0" eaLnBrk="1" fontAlgn="auto" latinLnBrk="0" hangingPunct="0">
                        <a:lnSpc>
                          <a:spcPct val="100000"/>
                        </a:lnSpc>
                        <a:spcBef>
                          <a:spcPts val="0"/>
                        </a:spcBef>
                        <a:spcAft>
                          <a:spcPts val="0"/>
                        </a:spcAft>
                        <a:buClrTx/>
                        <a:buSzTx/>
                        <a:buFontTx/>
                        <a:buNone/>
                        <a:tabLst/>
                        <a:defRPr sz="1050"/>
                      </a:pPr>
                      <a:r>
                        <a:rPr lang="ja-JP" altLang="en-US" sz="1050" b="0" i="0" u="none" strike="noStrike" kern="1200" cap="none" dirty="0">
                          <a:ln>
                            <a:noFill/>
                          </a:ln>
                          <a:latin typeface="Liberation Sans" pitchFamily="18"/>
                          <a:ea typeface="Noto Sans CJK JP" pitchFamily="2"/>
                          <a:cs typeface="TakaoPGothic" pitchFamily="2"/>
                        </a:rPr>
                        <a:t>深さ </a:t>
                      </a:r>
                      <a:r>
                        <a:rPr lang="en-US" altLang="ja-JP" sz="1050" b="0" i="0" u="none" strike="noStrike" kern="1200" cap="none" baseline="0" dirty="0">
                          <a:ln>
                            <a:noFill/>
                          </a:ln>
                          <a:uFill>
                            <a:solidFill>
                              <a:srgbClr val="FF0000"/>
                            </a:solidFill>
                          </a:uFill>
                          <a:latin typeface="Liberation Sans" pitchFamily="18"/>
                          <a:ea typeface="Noto Sans CJK JP" pitchFamily="2"/>
                          <a:cs typeface="TakaoPGothic" pitchFamily="2"/>
                        </a:rPr>
                        <a:t>5%</a:t>
                      </a:r>
                    </a:p>
                  </a:txBody>
                  <a:tcPr/>
                </a:tc>
                <a:tc>
                  <a:txBody>
                    <a:bodyPr/>
                    <a:lstStyle/>
                    <a:p>
                      <a:pPr marL="0" marR="0" lvl="0" indent="0" algn="ctr" rtl="0" hangingPunct="0">
                        <a:lnSpc>
                          <a:spcPct val="100000"/>
                        </a:lnSpc>
                        <a:spcBef>
                          <a:spcPts val="0"/>
                        </a:spcBef>
                        <a:spcAft>
                          <a:spcPts val="0"/>
                        </a:spcAft>
                        <a:buNone/>
                        <a:tabLst/>
                        <a:defRPr sz="1300"/>
                      </a:pPr>
                      <a:r>
                        <a:rPr lang="en-US" sz="1050" b="0" i="0" u="none" strike="noStrike" kern="1200" cap="none" dirty="0">
                          <a:ln>
                            <a:noFill/>
                          </a:ln>
                          <a:latin typeface="Liberation Sans" pitchFamily="18"/>
                          <a:ea typeface="Noto Sans CJK JP" pitchFamily="2"/>
                          <a:cs typeface="TakaoPGothic" pitchFamily="2"/>
                        </a:rPr>
                        <a:t>0.00%</a:t>
                      </a:r>
                    </a:p>
                  </a:txBody>
                  <a:tcPr/>
                </a:tc>
                <a:tc>
                  <a:txBody>
                    <a:bodyPr/>
                    <a:lstStyle/>
                    <a:p>
                      <a:pPr marL="0" marR="0" lvl="0" indent="0" algn="ctr" rtl="0" hangingPunct="0">
                        <a:lnSpc>
                          <a:spcPct val="100000"/>
                        </a:lnSpc>
                        <a:spcBef>
                          <a:spcPts val="0"/>
                        </a:spcBef>
                        <a:spcAft>
                          <a:spcPts val="0"/>
                        </a:spcAft>
                        <a:buNone/>
                        <a:tabLst/>
                        <a:defRPr sz="1050"/>
                      </a:pPr>
                      <a:r>
                        <a:rPr lang="en-US" sz="1050" b="0" i="0" u="none" strike="noStrike" kern="1200" cap="none" dirty="0">
                          <a:ln>
                            <a:noFill/>
                          </a:ln>
                          <a:latin typeface="Liberation Sans" pitchFamily="18"/>
                          <a:ea typeface="Noto Sans CJK JP" pitchFamily="2"/>
                          <a:cs typeface="TakaoPGothic" pitchFamily="2"/>
                        </a:rPr>
                        <a:t>0.00%</a:t>
                      </a:r>
                    </a:p>
                  </a:txBody>
                  <a:tcPr/>
                </a:tc>
                <a:tc>
                  <a:txBody>
                    <a:bodyPr/>
                    <a:lstStyle/>
                    <a:p>
                      <a:pPr marL="0" marR="0" lvl="0" indent="0" algn="ctr" rtl="0" hangingPunct="0">
                        <a:lnSpc>
                          <a:spcPct val="100000"/>
                        </a:lnSpc>
                        <a:spcBef>
                          <a:spcPts val="0"/>
                        </a:spcBef>
                        <a:spcAft>
                          <a:spcPts val="0"/>
                        </a:spcAft>
                        <a:buNone/>
                        <a:tabLst/>
                        <a:defRPr sz="1050"/>
                      </a:pPr>
                      <a:r>
                        <a:rPr lang="en-US" sz="1050" b="0" i="0" u="none" strike="noStrike" kern="1200" cap="none">
                          <a:ln>
                            <a:noFill/>
                          </a:ln>
                          <a:latin typeface="Liberation Sans" pitchFamily="18"/>
                          <a:ea typeface="Noto Sans CJK JP" pitchFamily="2"/>
                          <a:cs typeface="TakaoPGothic" pitchFamily="2"/>
                        </a:rPr>
                        <a:t>0.00%</a:t>
                      </a:r>
                    </a:p>
                  </a:txBody>
                  <a:tcPr/>
                </a:tc>
                <a:extLst>
                  <a:ext uri="{0D108BD9-81ED-4DB2-BD59-A6C34878D82A}">
                    <a16:rowId xmlns:a16="http://schemas.microsoft.com/office/drawing/2014/main" val="952837722"/>
                  </a:ext>
                </a:extLst>
              </a:tr>
              <a:tr h="225257">
                <a:tc>
                  <a:txBody>
                    <a:bodyPr/>
                    <a:lstStyle/>
                    <a:p>
                      <a:pPr marL="0" marR="0" lvl="0" indent="0" algn="ctr" defTabSz="914400" rtl="0" eaLnBrk="1" fontAlgn="auto" latinLnBrk="0" hangingPunct="0">
                        <a:lnSpc>
                          <a:spcPct val="100000"/>
                        </a:lnSpc>
                        <a:spcBef>
                          <a:spcPts val="0"/>
                        </a:spcBef>
                        <a:spcAft>
                          <a:spcPts val="0"/>
                        </a:spcAft>
                        <a:buClrTx/>
                        <a:buSzTx/>
                        <a:buFontTx/>
                        <a:buNone/>
                        <a:tabLst/>
                        <a:defRPr sz="1050"/>
                      </a:pPr>
                      <a:r>
                        <a:rPr lang="ja-JP" altLang="en-US" sz="1050" b="0" i="0" u="none" strike="noStrike" kern="1200" cap="none" dirty="0">
                          <a:ln>
                            <a:noFill/>
                          </a:ln>
                          <a:latin typeface="Liberation Sans" pitchFamily="18"/>
                          <a:ea typeface="Noto Sans CJK JP" pitchFamily="2"/>
                          <a:cs typeface="TakaoPGothic" pitchFamily="2"/>
                        </a:rPr>
                        <a:t>深さ </a:t>
                      </a:r>
                      <a:r>
                        <a:rPr lang="en-US" altLang="ja-JP" sz="1050" b="0" i="0" u="none" strike="noStrike" kern="1200" cap="none" dirty="0">
                          <a:ln>
                            <a:noFill/>
                          </a:ln>
                          <a:latin typeface="Liberation Sans" pitchFamily="18"/>
                          <a:ea typeface="Noto Sans CJK JP" pitchFamily="2"/>
                          <a:cs typeface="TakaoPGothic" pitchFamily="2"/>
                        </a:rPr>
                        <a:t>2</a:t>
                      </a:r>
                      <a:r>
                        <a:rPr lang="en-US" altLang="ja-JP" sz="1050" b="0" i="0" u="none" strike="noStrike" kern="1200" cap="none" baseline="0" dirty="0">
                          <a:ln>
                            <a:noFill/>
                          </a:ln>
                          <a:uFill>
                            <a:solidFill>
                              <a:srgbClr val="FF0000"/>
                            </a:solidFill>
                          </a:uFill>
                          <a:latin typeface="Liberation Sans" pitchFamily="18"/>
                          <a:ea typeface="Noto Sans CJK JP" pitchFamily="2"/>
                          <a:cs typeface="TakaoPGothic" pitchFamily="2"/>
                        </a:rPr>
                        <a:t>5%</a:t>
                      </a:r>
                    </a:p>
                  </a:txBody>
                  <a:tcPr/>
                </a:tc>
                <a:tc>
                  <a:txBody>
                    <a:bodyPr/>
                    <a:lstStyle/>
                    <a:p>
                      <a:pPr marL="0" marR="0" lvl="0" indent="0" algn="ctr" rtl="0" hangingPunct="0">
                        <a:lnSpc>
                          <a:spcPct val="100000"/>
                        </a:lnSpc>
                        <a:spcBef>
                          <a:spcPts val="0"/>
                        </a:spcBef>
                        <a:spcAft>
                          <a:spcPts val="0"/>
                        </a:spcAft>
                        <a:buNone/>
                        <a:tabLst/>
                        <a:defRPr sz="1300"/>
                      </a:pPr>
                      <a:r>
                        <a:rPr lang="en-US" sz="1050" b="0" i="0" u="none" strike="noStrike" kern="1200" cap="none">
                          <a:ln>
                            <a:noFill/>
                          </a:ln>
                          <a:latin typeface="Liberation Sans" pitchFamily="18"/>
                          <a:ea typeface="Noto Sans CJK JP" pitchFamily="2"/>
                          <a:cs typeface="TakaoPGothic" pitchFamily="2"/>
                        </a:rPr>
                        <a:t>0.00%</a:t>
                      </a:r>
                    </a:p>
                  </a:txBody>
                  <a:tcPr/>
                </a:tc>
                <a:tc>
                  <a:txBody>
                    <a:bodyPr/>
                    <a:lstStyle/>
                    <a:p>
                      <a:pPr marL="0" marR="0" lvl="0" indent="0" algn="ctr" rtl="0" hangingPunct="0">
                        <a:lnSpc>
                          <a:spcPct val="100000"/>
                        </a:lnSpc>
                        <a:spcBef>
                          <a:spcPts val="0"/>
                        </a:spcBef>
                        <a:spcAft>
                          <a:spcPts val="0"/>
                        </a:spcAft>
                        <a:buNone/>
                        <a:tabLst/>
                        <a:defRPr sz="1050"/>
                      </a:pPr>
                      <a:r>
                        <a:rPr lang="en-US" sz="1050" b="0" i="0" u="none" strike="noStrike" kern="1200" cap="none" dirty="0">
                          <a:ln>
                            <a:noFill/>
                          </a:ln>
                          <a:latin typeface="Liberation Sans" pitchFamily="18"/>
                          <a:ea typeface="Noto Sans CJK JP" pitchFamily="2"/>
                          <a:cs typeface="TakaoPGothic" pitchFamily="2"/>
                        </a:rPr>
                        <a:t>0.00%</a:t>
                      </a:r>
                    </a:p>
                  </a:txBody>
                  <a:tcPr/>
                </a:tc>
                <a:tc>
                  <a:txBody>
                    <a:bodyPr/>
                    <a:lstStyle/>
                    <a:p>
                      <a:pPr marL="0" marR="0" lvl="0" indent="0" algn="ctr" rtl="0" hangingPunct="0">
                        <a:lnSpc>
                          <a:spcPct val="100000"/>
                        </a:lnSpc>
                        <a:spcBef>
                          <a:spcPts val="0"/>
                        </a:spcBef>
                        <a:spcAft>
                          <a:spcPts val="0"/>
                        </a:spcAft>
                        <a:buNone/>
                        <a:tabLst/>
                        <a:defRPr sz="1050"/>
                      </a:pPr>
                      <a:r>
                        <a:rPr lang="en-US" sz="1050" b="0" i="0" u="none" strike="noStrike" kern="1200" cap="none" dirty="0">
                          <a:ln>
                            <a:noFill/>
                          </a:ln>
                          <a:latin typeface="Liberation Sans" pitchFamily="18"/>
                          <a:ea typeface="Noto Sans CJK JP" pitchFamily="2"/>
                          <a:cs typeface="TakaoPGothic" pitchFamily="2"/>
                        </a:rPr>
                        <a:t>0.00%</a:t>
                      </a:r>
                    </a:p>
                  </a:txBody>
                  <a:tcPr/>
                </a:tc>
                <a:extLst>
                  <a:ext uri="{0D108BD9-81ED-4DB2-BD59-A6C34878D82A}">
                    <a16:rowId xmlns:a16="http://schemas.microsoft.com/office/drawing/2014/main" val="4177857763"/>
                  </a:ext>
                </a:extLst>
              </a:tr>
              <a:tr h="225257">
                <a:tc>
                  <a:txBody>
                    <a:bodyPr/>
                    <a:lstStyle/>
                    <a:p>
                      <a:pPr marL="0" marR="0" lvl="0" indent="0" algn="ctr" defTabSz="914400" rtl="0" eaLnBrk="1" fontAlgn="auto" latinLnBrk="0" hangingPunct="0">
                        <a:lnSpc>
                          <a:spcPct val="100000"/>
                        </a:lnSpc>
                        <a:spcBef>
                          <a:spcPts val="0"/>
                        </a:spcBef>
                        <a:spcAft>
                          <a:spcPts val="0"/>
                        </a:spcAft>
                        <a:buClrTx/>
                        <a:buSzTx/>
                        <a:buFontTx/>
                        <a:buNone/>
                        <a:tabLst/>
                        <a:defRPr sz="1050"/>
                      </a:pPr>
                      <a:r>
                        <a:rPr lang="ja-JP" altLang="en-US" sz="1050" b="0" i="0" u="none" strike="noStrike" kern="1200" cap="none" dirty="0">
                          <a:ln>
                            <a:noFill/>
                          </a:ln>
                          <a:latin typeface="Liberation Sans" pitchFamily="18"/>
                          <a:ea typeface="Noto Sans CJK JP" pitchFamily="2"/>
                          <a:cs typeface="TakaoPGothic" pitchFamily="2"/>
                        </a:rPr>
                        <a:t>深さ </a:t>
                      </a:r>
                      <a:r>
                        <a:rPr lang="en-US" altLang="ja-JP" sz="1050" b="0" i="0" u="none" strike="noStrike" kern="1200" cap="none" baseline="0" dirty="0">
                          <a:ln>
                            <a:noFill/>
                          </a:ln>
                          <a:uFill>
                            <a:solidFill>
                              <a:srgbClr val="FF0000"/>
                            </a:solidFill>
                          </a:uFill>
                          <a:latin typeface="Liberation Sans" pitchFamily="18"/>
                          <a:ea typeface="Noto Sans CJK JP" pitchFamily="2"/>
                          <a:cs typeface="TakaoPGothic" pitchFamily="2"/>
                        </a:rPr>
                        <a:t>50%</a:t>
                      </a:r>
                    </a:p>
                  </a:txBody>
                  <a:tcPr/>
                </a:tc>
                <a:tc>
                  <a:txBody>
                    <a:bodyPr/>
                    <a:lstStyle/>
                    <a:p>
                      <a:pPr marL="0" marR="0" lvl="0" indent="0" algn="ctr" rtl="0" hangingPunct="0">
                        <a:lnSpc>
                          <a:spcPct val="100000"/>
                        </a:lnSpc>
                        <a:spcBef>
                          <a:spcPts val="0"/>
                        </a:spcBef>
                        <a:spcAft>
                          <a:spcPts val="0"/>
                        </a:spcAft>
                        <a:buNone/>
                        <a:tabLst/>
                        <a:defRPr sz="1050"/>
                      </a:pPr>
                      <a:r>
                        <a:rPr lang="en-US" sz="1050" b="0" i="0" u="none" strike="noStrike" kern="1200" cap="none">
                          <a:ln>
                            <a:noFill/>
                          </a:ln>
                          <a:latin typeface="Liberation Sans" pitchFamily="18"/>
                          <a:ea typeface="Noto Sans CJK JP" pitchFamily="2"/>
                          <a:cs typeface="TakaoPGothic" pitchFamily="2"/>
                        </a:rPr>
                        <a:t>0.00%</a:t>
                      </a:r>
                    </a:p>
                  </a:txBody>
                  <a:tcPr/>
                </a:tc>
                <a:tc>
                  <a:txBody>
                    <a:bodyPr/>
                    <a:lstStyle/>
                    <a:p>
                      <a:pPr marL="0" marR="0" lvl="0" indent="0" algn="ctr" rtl="0" hangingPunct="0">
                        <a:lnSpc>
                          <a:spcPct val="100000"/>
                        </a:lnSpc>
                        <a:spcBef>
                          <a:spcPts val="0"/>
                        </a:spcBef>
                        <a:spcAft>
                          <a:spcPts val="0"/>
                        </a:spcAft>
                        <a:buNone/>
                        <a:tabLst/>
                        <a:defRPr sz="1050"/>
                      </a:pPr>
                      <a:r>
                        <a:rPr lang="en-US" sz="1050" b="0" i="0" u="none" strike="noStrike" kern="1200" cap="none" dirty="0">
                          <a:ln>
                            <a:noFill/>
                          </a:ln>
                          <a:latin typeface="Liberation Sans" pitchFamily="18"/>
                          <a:ea typeface="Noto Sans CJK JP" pitchFamily="2"/>
                          <a:cs typeface="TakaoPGothic" pitchFamily="2"/>
                        </a:rPr>
                        <a:t>0.00%</a:t>
                      </a:r>
                    </a:p>
                  </a:txBody>
                  <a:tcPr/>
                </a:tc>
                <a:tc>
                  <a:txBody>
                    <a:bodyPr/>
                    <a:lstStyle/>
                    <a:p>
                      <a:pPr marL="0" marR="0" lvl="0" indent="0" algn="ctr" rtl="0" hangingPunct="0">
                        <a:lnSpc>
                          <a:spcPct val="100000"/>
                        </a:lnSpc>
                        <a:spcBef>
                          <a:spcPts val="0"/>
                        </a:spcBef>
                        <a:spcAft>
                          <a:spcPts val="0"/>
                        </a:spcAft>
                        <a:buNone/>
                        <a:tabLst/>
                        <a:defRPr sz="1050"/>
                      </a:pPr>
                      <a:r>
                        <a:rPr lang="en-US" sz="1050" b="0" i="0" u="none" strike="noStrike" kern="1200" cap="none" dirty="0">
                          <a:ln>
                            <a:noFill/>
                          </a:ln>
                          <a:latin typeface="Liberation Sans" pitchFamily="18"/>
                          <a:ea typeface="Noto Sans CJK JP" pitchFamily="2"/>
                          <a:cs typeface="TakaoPGothic" pitchFamily="2"/>
                        </a:rPr>
                        <a:t>0.00%</a:t>
                      </a:r>
                    </a:p>
                  </a:txBody>
                  <a:tcPr/>
                </a:tc>
                <a:extLst>
                  <a:ext uri="{0D108BD9-81ED-4DB2-BD59-A6C34878D82A}">
                    <a16:rowId xmlns:a16="http://schemas.microsoft.com/office/drawing/2014/main" val="2866831001"/>
                  </a:ext>
                </a:extLst>
              </a:tr>
              <a:tr h="368602">
                <a:tc>
                  <a:txBody>
                    <a:bodyPr/>
                    <a:lstStyle/>
                    <a:p>
                      <a:pPr marL="0" marR="0" lvl="0" indent="0" algn="ctr" defTabSz="914400" rtl="0" eaLnBrk="1" fontAlgn="auto" latinLnBrk="0" hangingPunct="0">
                        <a:lnSpc>
                          <a:spcPct val="100000"/>
                        </a:lnSpc>
                        <a:spcBef>
                          <a:spcPts val="0"/>
                        </a:spcBef>
                        <a:spcAft>
                          <a:spcPts val="0"/>
                        </a:spcAft>
                        <a:buClrTx/>
                        <a:buSzTx/>
                        <a:buFontTx/>
                        <a:buNone/>
                        <a:tabLst/>
                        <a:defRPr sz="1050"/>
                      </a:pPr>
                      <a:r>
                        <a:rPr lang="ja-JP" altLang="en-US" sz="1050" b="0" i="0" u="none" strike="noStrike" kern="1200" cap="none" dirty="0">
                          <a:ln>
                            <a:noFill/>
                          </a:ln>
                          <a:latin typeface="Liberation Sans" pitchFamily="18"/>
                          <a:ea typeface="Noto Sans CJK JP" pitchFamily="2"/>
                          <a:cs typeface="TakaoPGothic" pitchFamily="2"/>
                        </a:rPr>
                        <a:t>深さ </a:t>
                      </a:r>
                      <a:r>
                        <a:rPr lang="en-US" altLang="ja-JP" sz="1050" b="0" i="0" u="none" strike="noStrike" kern="1200" cap="none" baseline="0" dirty="0">
                          <a:ln>
                            <a:noFill/>
                          </a:ln>
                          <a:uFill>
                            <a:solidFill>
                              <a:srgbClr val="FF0000"/>
                            </a:solidFill>
                          </a:uFill>
                          <a:latin typeface="Liberation Sans" pitchFamily="18"/>
                          <a:ea typeface="Noto Sans CJK JP" pitchFamily="2"/>
                          <a:cs typeface="TakaoPGothic" pitchFamily="2"/>
                        </a:rPr>
                        <a:t>50%</a:t>
                      </a:r>
                    </a:p>
                    <a:p>
                      <a:pPr marL="0" marR="0" lvl="0" indent="0" algn="ctr" defTabSz="914400" rtl="0" eaLnBrk="1" fontAlgn="auto" latinLnBrk="0" hangingPunct="0">
                        <a:lnSpc>
                          <a:spcPct val="100000"/>
                        </a:lnSpc>
                        <a:spcBef>
                          <a:spcPts val="0"/>
                        </a:spcBef>
                        <a:spcAft>
                          <a:spcPts val="0"/>
                        </a:spcAft>
                        <a:buClrTx/>
                        <a:buSzTx/>
                        <a:buFontTx/>
                        <a:buNone/>
                        <a:tabLst/>
                        <a:defRPr sz="1050"/>
                      </a:pPr>
                      <a:r>
                        <a:rPr lang="en-US" altLang="ja-JP" sz="1050" b="0" i="0" u="none" strike="noStrike" kern="1200" cap="none" baseline="0" dirty="0">
                          <a:ln>
                            <a:noFill/>
                          </a:ln>
                          <a:uFill>
                            <a:solidFill>
                              <a:srgbClr val="FF0000"/>
                            </a:solidFill>
                          </a:uFill>
                          <a:latin typeface="Liberation Sans" pitchFamily="18"/>
                          <a:ea typeface="Noto Sans CJK JP" pitchFamily="2"/>
                          <a:cs typeface="TakaoPGothic" pitchFamily="2"/>
                        </a:rPr>
                        <a:t>1/4</a:t>
                      </a:r>
                      <a:r>
                        <a:rPr lang="ja-JP" altLang="en-US" sz="1050" b="0" i="0" u="none" strike="noStrike" kern="1200" cap="none" baseline="0" dirty="0">
                          <a:ln>
                            <a:noFill/>
                          </a:ln>
                          <a:uFill>
                            <a:solidFill>
                              <a:srgbClr val="FF0000"/>
                            </a:solidFill>
                          </a:uFill>
                          <a:latin typeface="Liberation Sans" pitchFamily="18"/>
                          <a:ea typeface="Noto Sans CJK JP" pitchFamily="2"/>
                          <a:cs typeface="TakaoPGothic" pitchFamily="2"/>
                        </a:rPr>
                        <a:t>点</a:t>
                      </a:r>
                      <a:endParaRPr lang="en-US" altLang="ja-JP" sz="1050" b="0" i="0" u="none" strike="noStrike" kern="1200" cap="none" baseline="0" dirty="0">
                        <a:ln>
                          <a:noFill/>
                        </a:ln>
                        <a:uFill>
                          <a:solidFill>
                            <a:srgbClr val="FF0000"/>
                          </a:solidFill>
                        </a:uFill>
                        <a:latin typeface="Liberation Sans" pitchFamily="18"/>
                        <a:ea typeface="Noto Sans CJK JP" pitchFamily="2"/>
                        <a:cs typeface="TakaoPGothic" pitchFamily="2"/>
                      </a:endParaRPr>
                    </a:p>
                  </a:txBody>
                  <a:tcPr/>
                </a:tc>
                <a:tc>
                  <a:txBody>
                    <a:bodyPr/>
                    <a:lstStyle/>
                    <a:p>
                      <a:pPr marL="0" marR="0" lvl="0" indent="0" algn="ctr" rtl="0" hangingPunct="0">
                        <a:lnSpc>
                          <a:spcPct val="150000"/>
                        </a:lnSpc>
                        <a:spcBef>
                          <a:spcPts val="0"/>
                        </a:spcBef>
                        <a:spcAft>
                          <a:spcPts val="0"/>
                        </a:spcAft>
                        <a:buNone/>
                        <a:tabLst/>
                        <a:defRPr sz="1050"/>
                      </a:pPr>
                      <a:r>
                        <a:rPr lang="en-US" sz="1050" b="0" i="0" u="none" strike="noStrike" kern="1200" cap="none" dirty="0">
                          <a:ln>
                            <a:noFill/>
                          </a:ln>
                          <a:latin typeface="Liberation Sans" pitchFamily="18"/>
                          <a:ea typeface="Noto Sans CJK JP" pitchFamily="2"/>
                          <a:cs typeface="TakaoPGothic" pitchFamily="2"/>
                        </a:rPr>
                        <a:t>0.00%</a:t>
                      </a:r>
                    </a:p>
                  </a:txBody>
                  <a:tcPr/>
                </a:tc>
                <a:tc>
                  <a:txBody>
                    <a:bodyPr/>
                    <a:lstStyle/>
                    <a:p>
                      <a:pPr marL="0" marR="0" lvl="0" indent="0" algn="ctr" rtl="0" hangingPunct="0">
                        <a:lnSpc>
                          <a:spcPct val="150000"/>
                        </a:lnSpc>
                        <a:spcBef>
                          <a:spcPts val="0"/>
                        </a:spcBef>
                        <a:spcAft>
                          <a:spcPts val="0"/>
                        </a:spcAft>
                        <a:buNone/>
                        <a:tabLst/>
                        <a:defRPr sz="1050"/>
                      </a:pPr>
                      <a:r>
                        <a:rPr lang="en-US" sz="1050" b="0" i="0" u="none" strike="noStrike" kern="1200" cap="none" dirty="0">
                          <a:ln>
                            <a:noFill/>
                          </a:ln>
                          <a:latin typeface="Liberation Sans" pitchFamily="18"/>
                          <a:ea typeface="Noto Sans CJK JP" pitchFamily="2"/>
                          <a:cs typeface="TakaoPGothic" pitchFamily="2"/>
                        </a:rPr>
                        <a:t>0.00%</a:t>
                      </a:r>
                    </a:p>
                  </a:txBody>
                  <a:tcPr/>
                </a:tc>
                <a:tc>
                  <a:txBody>
                    <a:bodyPr/>
                    <a:lstStyle/>
                    <a:p>
                      <a:pPr marL="0" marR="0" lvl="0" indent="0" algn="ctr" rtl="0" hangingPunct="0">
                        <a:lnSpc>
                          <a:spcPct val="150000"/>
                        </a:lnSpc>
                        <a:spcBef>
                          <a:spcPts val="0"/>
                        </a:spcBef>
                        <a:spcAft>
                          <a:spcPts val="0"/>
                        </a:spcAft>
                        <a:buNone/>
                        <a:tabLst/>
                        <a:defRPr sz="1050"/>
                      </a:pPr>
                      <a:r>
                        <a:rPr lang="en-US" sz="1050" b="0" i="0" u="none" strike="noStrike" kern="1200" cap="none" dirty="0">
                          <a:ln>
                            <a:noFill/>
                          </a:ln>
                          <a:latin typeface="Liberation Sans" pitchFamily="18"/>
                          <a:ea typeface="Noto Sans CJK JP" pitchFamily="2"/>
                          <a:cs typeface="TakaoPGothic" pitchFamily="2"/>
                        </a:rPr>
                        <a:t>0.00%</a:t>
                      </a:r>
                    </a:p>
                  </a:txBody>
                  <a:tcPr/>
                </a:tc>
                <a:extLst>
                  <a:ext uri="{0D108BD9-81ED-4DB2-BD59-A6C34878D82A}">
                    <a16:rowId xmlns:a16="http://schemas.microsoft.com/office/drawing/2014/main" val="1215326373"/>
                  </a:ext>
                </a:extLst>
              </a:tr>
            </a:tbl>
          </a:graphicData>
        </a:graphic>
      </p:graphicFrame>
      <p:sp>
        <p:nvSpPr>
          <p:cNvPr id="7" name="テキスト ボックス 6">
            <a:extLst>
              <a:ext uri="{FF2B5EF4-FFF2-40B4-BE49-F238E27FC236}">
                <a16:creationId xmlns:a16="http://schemas.microsoft.com/office/drawing/2014/main" id="{2BD94DD9-5206-ABB7-E27C-3F19C795E47C}"/>
              </a:ext>
            </a:extLst>
          </p:cNvPr>
          <p:cNvSpPr txBox="1"/>
          <p:nvPr/>
        </p:nvSpPr>
        <p:spPr>
          <a:xfrm>
            <a:off x="9790959" y="5317461"/>
            <a:ext cx="301686" cy="369332"/>
          </a:xfrm>
          <a:prstGeom prst="rect">
            <a:avLst/>
          </a:prstGeom>
          <a:noFill/>
        </p:spPr>
        <p:txBody>
          <a:bodyPr wrap="none" rtlCol="0">
            <a:spAutoFit/>
          </a:bodyPr>
          <a:lstStyle/>
          <a:p>
            <a:r>
              <a:rPr lang="en-US" altLang="ja-JP" dirty="0">
                <a:latin typeface="Noto Sans CJK JP"/>
              </a:rPr>
              <a:t>9</a:t>
            </a:r>
            <a:endParaRPr kumimoji="1" lang="ja-JP" altLang="en-US" dirty="0">
              <a:latin typeface="Noto Sans CJK JP"/>
            </a:endParaRPr>
          </a:p>
        </p:txBody>
      </p:sp>
      <p:sp>
        <p:nvSpPr>
          <p:cNvPr id="15" name="テキスト ボックス 14">
            <a:extLst>
              <a:ext uri="{FF2B5EF4-FFF2-40B4-BE49-F238E27FC236}">
                <a16:creationId xmlns:a16="http://schemas.microsoft.com/office/drawing/2014/main" id="{03C7EAC0-F655-C78F-A32B-F5D510F386E1}"/>
              </a:ext>
            </a:extLst>
          </p:cNvPr>
          <p:cNvSpPr txBox="1"/>
          <p:nvPr/>
        </p:nvSpPr>
        <p:spPr>
          <a:xfrm>
            <a:off x="5400000" y="1401657"/>
            <a:ext cx="4608000" cy="461665"/>
          </a:xfrm>
          <a:prstGeom prst="rect">
            <a:avLst/>
          </a:prstGeom>
          <a:noFill/>
        </p:spPr>
        <p:txBody>
          <a:bodyPr wrap="square">
            <a:spAutoFit/>
          </a:bodyPr>
          <a:lstStyle/>
          <a:p>
            <a:r>
              <a:rPr lang="ja-JP" altLang="en-US" sz="1200" dirty="0">
                <a:latin typeface="Liberation Sans" pitchFamily="18"/>
                <a:ea typeface="Noto Sans CJK JP" pitchFamily="2"/>
                <a:cs typeface="TakaoPGothic" pitchFamily="2"/>
              </a:rPr>
              <a:t>当初の目標である固有振動数からノッチを特定することは難しい</a:t>
            </a:r>
            <a:endParaRPr lang="en-US" altLang="ja-JP" sz="1200" dirty="0">
              <a:latin typeface="Liberation Sans" pitchFamily="18"/>
              <a:ea typeface="Noto Sans CJK JP" pitchFamily="2"/>
              <a:cs typeface="TakaoPGothic" pitchFamily="2"/>
            </a:endParaRPr>
          </a:p>
          <a:p>
            <a:r>
              <a:rPr lang="ja-JP" altLang="en-US" sz="1200" dirty="0">
                <a:latin typeface="Liberation Sans" pitchFamily="18"/>
                <a:ea typeface="Noto Sans CJK JP" pitchFamily="2"/>
                <a:cs typeface="TakaoPGothic" pitchFamily="2"/>
              </a:rPr>
              <a:t>応答加速度について検討していくことでノッチが発見できるかも</a:t>
            </a:r>
            <a:endParaRPr lang="ja-JP" altLang="en-US" sz="1200" dirty="0"/>
          </a:p>
        </p:txBody>
      </p:sp>
      <p:sp>
        <p:nvSpPr>
          <p:cNvPr id="16" name="矢印: 下 15">
            <a:extLst>
              <a:ext uri="{FF2B5EF4-FFF2-40B4-BE49-F238E27FC236}">
                <a16:creationId xmlns:a16="http://schemas.microsoft.com/office/drawing/2014/main" id="{B30B02E5-FC26-0A27-9BB8-9E1F9B154F78}"/>
              </a:ext>
            </a:extLst>
          </p:cNvPr>
          <p:cNvSpPr/>
          <p:nvPr/>
        </p:nvSpPr>
        <p:spPr>
          <a:xfrm>
            <a:off x="7517477" y="1215982"/>
            <a:ext cx="136308" cy="212969"/>
          </a:xfrm>
          <a:prstGeom prst="downArrow">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11240711"/>
      </p:ext>
    </p:extLst>
  </p:cSld>
  <p:clrMapOvr>
    <a:masterClrMapping/>
  </p:clrMapOvr>
</p:sld>
</file>

<file path=ppt/theme/theme1.xml><?xml version="1.0" encoding="utf-8"?>
<a:theme xmlns:a="http://schemas.openxmlformats.org/drawingml/2006/main" name="標準">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13246</TotalTime>
  <Words>1838</Words>
  <Application>Microsoft Office PowerPoint</Application>
  <PresentationFormat>ユーザー設定</PresentationFormat>
  <Paragraphs>469</Paragraphs>
  <Slides>19</Slides>
  <Notes>13</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19</vt:i4>
      </vt:variant>
    </vt:vector>
  </HeadingPairs>
  <TitlesOfParts>
    <vt:vector size="27" baseType="lpstr">
      <vt:lpstr>Liberation Sans</vt:lpstr>
      <vt:lpstr>Liberation Serif</vt:lpstr>
      <vt:lpstr>Noto Sans CJK JP</vt:lpstr>
      <vt:lpstr>Noto Sans CJK JP Black</vt:lpstr>
      <vt:lpstr>游ゴシック</vt:lpstr>
      <vt:lpstr>Arial</vt:lpstr>
      <vt:lpstr>Cambria Math</vt:lpstr>
      <vt:lpstr>標準</vt:lpstr>
      <vt:lpstr>初期張力を有する部材の固有振動数の解析手法と ノッチが固有振動数に与える影響の検討</vt:lpstr>
      <vt:lpstr>解析モデル・解析手法</vt:lpstr>
      <vt:lpstr>PowerPoint プレゼンテーション</vt:lpstr>
      <vt:lpstr>PowerPoint プレゼンテーション</vt:lpstr>
      <vt:lpstr>PowerPoint プレゼンテーション</vt:lpstr>
      <vt:lpstr>振動解析の解析手法</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皆川恭輔</dc:creator>
  <cp:lastModifiedBy>恭輔 皆川</cp:lastModifiedBy>
  <cp:revision>215</cp:revision>
  <dcterms:created xsi:type="dcterms:W3CDTF">2024-09-27T20:10:42Z</dcterms:created>
  <dcterms:modified xsi:type="dcterms:W3CDTF">2025-03-10T08:38:49Z</dcterms:modified>
</cp:coreProperties>
</file>